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5" r:id="rId10"/>
    <p:sldId id="264" r:id="rId11"/>
    <p:sldId id="266" r:id="rId12"/>
  </p:sldIdLst>
  <p:sldSz cx="12192000" cy="6858000"/>
  <p:notesSz cx="6858000" cy="9144000"/>
  <p:defaultTextStyle>
    <a:defPPr rtl="0">
      <a:defRPr lang="pl-PL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970CE23-11E9-4CBF-A660-CFE7066BA0A8}" v="2" dt="2022-02-03T17:06:03.451"/>
    <p1510:client id="{26300AB5-8067-470A-96A0-DBDE2231F1DC}" v="1103" dt="2022-02-01T13:51:22.766"/>
    <p1510:client id="{300A75E7-28A2-420A-80DB-407DD1ED1A1B}" v="8" dt="2022-02-03T08:36:21.46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84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20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6" d="100"/>
          <a:sy n="86" d="100"/>
        </p:scale>
        <p:origin x="3834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elena Adamus" userId="S::helena.adamus@sp13pt.onmicrosoft.com::b03d44ce-3db6-44a1-ba78-8c07b4ddae91" providerId="AD" clId="Web-{0970CE23-11E9-4CBF-A660-CFE7066BA0A8}"/>
    <pc:docChg chg="sldOrd">
      <pc:chgData name="Helena Adamus" userId="S::helena.adamus@sp13pt.onmicrosoft.com::b03d44ce-3db6-44a1-ba78-8c07b4ddae91" providerId="AD" clId="Web-{0970CE23-11E9-4CBF-A660-CFE7066BA0A8}" dt="2022-02-03T17:06:03.451" v="1"/>
      <pc:docMkLst>
        <pc:docMk/>
      </pc:docMkLst>
      <pc:sldChg chg="ord">
        <pc:chgData name="Helena Adamus" userId="S::helena.adamus@sp13pt.onmicrosoft.com::b03d44ce-3db6-44a1-ba78-8c07b4ddae91" providerId="AD" clId="Web-{0970CE23-11E9-4CBF-A660-CFE7066BA0A8}" dt="2022-02-03T17:06:03.451" v="1"/>
        <pc:sldMkLst>
          <pc:docMk/>
          <pc:sldMk cId="1752185683" sldId="260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893FD6F-B4E4-4D96-9412-E6FB065C4325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BAB682E1-8BB0-4D70-8B17-50BB1F3B0B1C}">
      <dgm:prSet/>
      <dgm:spPr/>
      <dgm:t>
        <a:bodyPr/>
        <a:lstStyle/>
        <a:p>
          <a:pPr rtl="0"/>
          <a:r>
            <a:rPr lang="pl-PL" dirty="0" err="1">
              <a:latin typeface="Tw Cen MT" panose="020B0602020104020603"/>
            </a:rPr>
            <a:t>die</a:t>
          </a:r>
          <a:r>
            <a:rPr lang="pl-PL" dirty="0">
              <a:latin typeface="Tw Cen MT" panose="020B0602020104020603"/>
            </a:rPr>
            <a:t> </a:t>
          </a:r>
          <a:r>
            <a:rPr lang="pl-PL" dirty="0" err="1">
              <a:latin typeface="Tw Cen MT" panose="020B0602020104020603"/>
            </a:rPr>
            <a:t>Karotte</a:t>
          </a:r>
          <a:r>
            <a:rPr lang="pl-PL" dirty="0"/>
            <a:t> – marchewka</a:t>
          </a:r>
          <a:endParaRPr lang="en-US" dirty="0"/>
        </a:p>
      </dgm:t>
    </dgm:pt>
    <dgm:pt modelId="{2CD23F4D-4724-4BAB-95F6-15A3B279B32A}" type="parTrans" cxnId="{34461D2B-C4A0-4876-9339-F01B628B9F88}">
      <dgm:prSet/>
      <dgm:spPr/>
      <dgm:t>
        <a:bodyPr/>
        <a:lstStyle/>
        <a:p>
          <a:endParaRPr lang="en-US"/>
        </a:p>
      </dgm:t>
    </dgm:pt>
    <dgm:pt modelId="{965863E7-F755-4DF8-9983-3D32031DC40E}" type="sibTrans" cxnId="{34461D2B-C4A0-4876-9339-F01B628B9F88}">
      <dgm:prSet/>
      <dgm:spPr/>
      <dgm:t>
        <a:bodyPr/>
        <a:lstStyle/>
        <a:p>
          <a:endParaRPr lang="en-US"/>
        </a:p>
      </dgm:t>
    </dgm:pt>
    <dgm:pt modelId="{FC89E165-3DCF-4A70-8023-FEE12B69C27D}">
      <dgm:prSet/>
      <dgm:spPr/>
      <dgm:t>
        <a:bodyPr/>
        <a:lstStyle/>
        <a:p>
          <a:pPr rtl="0"/>
          <a:r>
            <a:rPr lang="pl-PL" dirty="0" err="1">
              <a:latin typeface="Tw Cen MT" panose="020B0602020104020603"/>
            </a:rPr>
            <a:t>die</a:t>
          </a:r>
          <a:r>
            <a:rPr lang="pl-PL" dirty="0">
              <a:latin typeface="Tw Cen MT" panose="020B0602020104020603"/>
            </a:rPr>
            <a:t> </a:t>
          </a:r>
          <a:r>
            <a:rPr lang="pl-PL" dirty="0" err="1">
              <a:latin typeface="Tw Cen MT" panose="020B0602020104020603"/>
            </a:rPr>
            <a:t>Gurke</a:t>
          </a:r>
          <a:r>
            <a:rPr lang="pl-PL" dirty="0"/>
            <a:t> - ogórek</a:t>
          </a:r>
          <a:endParaRPr lang="en-US" dirty="0"/>
        </a:p>
      </dgm:t>
    </dgm:pt>
    <dgm:pt modelId="{9C4D66D5-C76E-43DE-BDAB-204BA2959905}" type="parTrans" cxnId="{1D914EE0-4DA5-4217-B9D0-AD1BF20061D4}">
      <dgm:prSet/>
      <dgm:spPr/>
      <dgm:t>
        <a:bodyPr/>
        <a:lstStyle/>
        <a:p>
          <a:endParaRPr lang="en-US"/>
        </a:p>
      </dgm:t>
    </dgm:pt>
    <dgm:pt modelId="{3B5A2C76-487F-4171-863B-F8CEFAA7099A}" type="sibTrans" cxnId="{1D914EE0-4DA5-4217-B9D0-AD1BF20061D4}">
      <dgm:prSet/>
      <dgm:spPr/>
      <dgm:t>
        <a:bodyPr/>
        <a:lstStyle/>
        <a:p>
          <a:endParaRPr lang="en-US"/>
        </a:p>
      </dgm:t>
    </dgm:pt>
    <dgm:pt modelId="{81A33D8F-3BAF-47CC-ACC3-F18B2899EAB2}">
      <dgm:prSet/>
      <dgm:spPr/>
      <dgm:t>
        <a:bodyPr/>
        <a:lstStyle/>
        <a:p>
          <a:r>
            <a:rPr lang="pl-PL" dirty="0">
              <a:latin typeface="Tw Cen MT" panose="020B0602020104020603"/>
            </a:rPr>
            <a:t>der</a:t>
          </a:r>
          <a:r>
            <a:rPr lang="pl-PL" dirty="0"/>
            <a:t> </a:t>
          </a:r>
          <a:r>
            <a:rPr lang="pl-PL" dirty="0">
              <a:latin typeface="Tw Cen MT" panose="020B0602020104020603"/>
            </a:rPr>
            <a:t>Salat</a:t>
          </a:r>
          <a:r>
            <a:rPr lang="pl-PL" dirty="0"/>
            <a:t> - surówka</a:t>
          </a:r>
          <a:endParaRPr lang="en-US" dirty="0"/>
        </a:p>
      </dgm:t>
    </dgm:pt>
    <dgm:pt modelId="{CB5C99B1-B9A2-477D-A9C6-D2BB494AD0AD}" type="parTrans" cxnId="{AF915259-16F1-45B7-8F8F-E728804A74A6}">
      <dgm:prSet/>
      <dgm:spPr/>
      <dgm:t>
        <a:bodyPr/>
        <a:lstStyle/>
        <a:p>
          <a:endParaRPr lang="en-US"/>
        </a:p>
      </dgm:t>
    </dgm:pt>
    <dgm:pt modelId="{5C8A6BBC-C2E7-4347-889A-D670B8065767}" type="sibTrans" cxnId="{AF915259-16F1-45B7-8F8F-E728804A74A6}">
      <dgm:prSet/>
      <dgm:spPr/>
      <dgm:t>
        <a:bodyPr/>
        <a:lstStyle/>
        <a:p>
          <a:endParaRPr lang="en-US"/>
        </a:p>
      </dgm:t>
    </dgm:pt>
    <dgm:pt modelId="{1D4D3B78-59C6-4151-848F-2075FF62211D}">
      <dgm:prSet/>
      <dgm:spPr/>
      <dgm:t>
        <a:bodyPr/>
        <a:lstStyle/>
        <a:p>
          <a:pPr rtl="0"/>
          <a:r>
            <a:rPr lang="pl-PL" dirty="0" err="1">
              <a:latin typeface="Tw Cen MT" panose="020B0602020104020603"/>
            </a:rPr>
            <a:t>die</a:t>
          </a:r>
          <a:r>
            <a:rPr lang="pl-PL" dirty="0">
              <a:latin typeface="Tw Cen MT" panose="020B0602020104020603"/>
            </a:rPr>
            <a:t> </a:t>
          </a:r>
          <a:r>
            <a:rPr lang="pl-PL" dirty="0" err="1">
              <a:latin typeface="Tw Cen MT" panose="020B0602020104020603"/>
            </a:rPr>
            <a:t>Tomate</a:t>
          </a:r>
          <a:r>
            <a:rPr lang="pl-PL" dirty="0"/>
            <a:t> - pomidor</a:t>
          </a:r>
          <a:endParaRPr lang="en-US" dirty="0"/>
        </a:p>
      </dgm:t>
    </dgm:pt>
    <dgm:pt modelId="{C3AE4C66-C97D-490F-99A6-E3DE42371FCB}" type="parTrans" cxnId="{76D4DDE9-12D6-4F0C-AC5D-13A9E7BBAEA8}">
      <dgm:prSet/>
      <dgm:spPr/>
      <dgm:t>
        <a:bodyPr/>
        <a:lstStyle/>
        <a:p>
          <a:endParaRPr lang="en-US"/>
        </a:p>
      </dgm:t>
    </dgm:pt>
    <dgm:pt modelId="{A63BF60C-A6BA-4AC2-905E-A9F7DFA24F34}" type="sibTrans" cxnId="{76D4DDE9-12D6-4F0C-AC5D-13A9E7BBAEA8}">
      <dgm:prSet/>
      <dgm:spPr/>
      <dgm:t>
        <a:bodyPr/>
        <a:lstStyle/>
        <a:p>
          <a:endParaRPr lang="en-US"/>
        </a:p>
      </dgm:t>
    </dgm:pt>
    <dgm:pt modelId="{2ED2DEC8-FB79-4D53-BA83-E9BECE5417F7}">
      <dgm:prSet/>
      <dgm:spPr/>
      <dgm:t>
        <a:bodyPr/>
        <a:lstStyle/>
        <a:p>
          <a:pPr rtl="0"/>
          <a:r>
            <a:rPr lang="pl-PL" dirty="0" err="1">
              <a:latin typeface="Tw Cen MT" panose="020B0602020104020603"/>
            </a:rPr>
            <a:t>die</a:t>
          </a:r>
          <a:r>
            <a:rPr lang="pl-PL" dirty="0">
              <a:latin typeface="Tw Cen MT" panose="020B0602020104020603"/>
            </a:rPr>
            <a:t> </a:t>
          </a:r>
          <a:r>
            <a:rPr lang="pl-PL" dirty="0" err="1">
              <a:latin typeface="Tw Cen MT" panose="020B0602020104020603"/>
            </a:rPr>
            <a:t>Kartoffel</a:t>
          </a:r>
          <a:r>
            <a:rPr lang="pl-PL" dirty="0"/>
            <a:t> – Ziemniak</a:t>
          </a:r>
          <a:endParaRPr lang="en-US" dirty="0"/>
        </a:p>
      </dgm:t>
    </dgm:pt>
    <dgm:pt modelId="{D1C69D97-2CED-4D57-BA72-E488A7F81FF5}" type="parTrans" cxnId="{43A6DC41-01B3-42FF-B4D2-A649DB165895}">
      <dgm:prSet/>
      <dgm:spPr/>
      <dgm:t>
        <a:bodyPr/>
        <a:lstStyle/>
        <a:p>
          <a:endParaRPr lang="en-US"/>
        </a:p>
      </dgm:t>
    </dgm:pt>
    <dgm:pt modelId="{60F32F2C-FD8F-45B0-882C-FB94690E8B38}" type="sibTrans" cxnId="{43A6DC41-01B3-42FF-B4D2-A649DB165895}">
      <dgm:prSet/>
      <dgm:spPr/>
      <dgm:t>
        <a:bodyPr/>
        <a:lstStyle/>
        <a:p>
          <a:endParaRPr lang="en-US"/>
        </a:p>
      </dgm:t>
    </dgm:pt>
    <dgm:pt modelId="{F5BF36CF-F505-4D87-A028-60B423B5E922}">
      <dgm:prSet/>
      <dgm:spPr/>
      <dgm:t>
        <a:bodyPr/>
        <a:lstStyle/>
        <a:p>
          <a:pPr rtl="0"/>
          <a:r>
            <a:rPr lang="pl-PL" dirty="0" err="1">
              <a:latin typeface="Tw Cen MT" panose="020B0602020104020603"/>
            </a:rPr>
            <a:t>die</a:t>
          </a:r>
          <a:r>
            <a:rPr lang="pl-PL" dirty="0">
              <a:latin typeface="Tw Cen MT" panose="020B0602020104020603"/>
            </a:rPr>
            <a:t> </a:t>
          </a:r>
          <a:r>
            <a:rPr lang="pl-PL" dirty="0" err="1">
              <a:latin typeface="Tw Cen MT" panose="020B0602020104020603"/>
            </a:rPr>
            <a:t>Brokkoli</a:t>
          </a:r>
          <a:r>
            <a:rPr lang="pl-PL" dirty="0"/>
            <a:t> - brokuły</a:t>
          </a:r>
          <a:endParaRPr lang="en-US" dirty="0"/>
        </a:p>
      </dgm:t>
    </dgm:pt>
    <dgm:pt modelId="{B439E5DB-08F8-40BF-B55E-A4857480CC96}" type="parTrans" cxnId="{9E4B1C09-2D3B-4282-B3E5-83CA67932DEC}">
      <dgm:prSet/>
      <dgm:spPr/>
      <dgm:t>
        <a:bodyPr/>
        <a:lstStyle/>
        <a:p>
          <a:endParaRPr lang="en-US"/>
        </a:p>
      </dgm:t>
    </dgm:pt>
    <dgm:pt modelId="{6A1C5943-32D1-4948-A96A-EA637132C785}" type="sibTrans" cxnId="{9E4B1C09-2D3B-4282-B3E5-83CA67932DEC}">
      <dgm:prSet/>
      <dgm:spPr/>
      <dgm:t>
        <a:bodyPr/>
        <a:lstStyle/>
        <a:p>
          <a:endParaRPr lang="en-US"/>
        </a:p>
      </dgm:t>
    </dgm:pt>
    <dgm:pt modelId="{991F593A-A1B6-46BA-983F-681FB8CCC480}" type="pres">
      <dgm:prSet presAssocID="{1893FD6F-B4E4-4D96-9412-E6FB065C4325}" presName="linear" presStyleCnt="0">
        <dgm:presLayoutVars>
          <dgm:animLvl val="lvl"/>
          <dgm:resizeHandles val="exact"/>
        </dgm:presLayoutVars>
      </dgm:prSet>
      <dgm:spPr/>
    </dgm:pt>
    <dgm:pt modelId="{D171FB30-43EA-418C-8194-13778FA91F77}" type="pres">
      <dgm:prSet presAssocID="{BAB682E1-8BB0-4D70-8B17-50BB1F3B0B1C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E624A097-907F-4438-94D9-AE2BAFC9E85C}" type="pres">
      <dgm:prSet presAssocID="{965863E7-F755-4DF8-9983-3D32031DC40E}" presName="spacer" presStyleCnt="0"/>
      <dgm:spPr/>
    </dgm:pt>
    <dgm:pt modelId="{8C75DD16-C4EE-4BEE-A2F3-06888DE27448}" type="pres">
      <dgm:prSet presAssocID="{FC89E165-3DCF-4A70-8023-FEE12B69C27D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BF39E094-70BA-4097-9E82-518CBB3BA0BC}" type="pres">
      <dgm:prSet presAssocID="{3B5A2C76-487F-4171-863B-F8CEFAA7099A}" presName="spacer" presStyleCnt="0"/>
      <dgm:spPr/>
    </dgm:pt>
    <dgm:pt modelId="{EB888943-9A91-4DD1-A154-1E959DDA6C9A}" type="pres">
      <dgm:prSet presAssocID="{81A33D8F-3BAF-47CC-ACC3-F18B2899EAB2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8693D745-4B82-4AE7-A540-052ACD82667A}" type="pres">
      <dgm:prSet presAssocID="{5C8A6BBC-C2E7-4347-889A-D670B8065767}" presName="spacer" presStyleCnt="0"/>
      <dgm:spPr/>
    </dgm:pt>
    <dgm:pt modelId="{BF41ECAC-103D-41EE-83C5-2AD1A05A571D}" type="pres">
      <dgm:prSet presAssocID="{1D4D3B78-59C6-4151-848F-2075FF62211D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74248B10-731F-4073-BB33-C11E2A002A9A}" type="pres">
      <dgm:prSet presAssocID="{A63BF60C-A6BA-4AC2-905E-A9F7DFA24F34}" presName="spacer" presStyleCnt="0"/>
      <dgm:spPr/>
    </dgm:pt>
    <dgm:pt modelId="{E9541C4B-4C9B-48D5-984E-D5BFEBFC4E46}" type="pres">
      <dgm:prSet presAssocID="{2ED2DEC8-FB79-4D53-BA83-E9BECE5417F7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B2C80248-DBA5-4EFC-8B46-26F91C98AA79}" type="pres">
      <dgm:prSet presAssocID="{60F32F2C-FD8F-45B0-882C-FB94690E8B38}" presName="spacer" presStyleCnt="0"/>
      <dgm:spPr/>
    </dgm:pt>
    <dgm:pt modelId="{EC0218AE-8DE4-4C3B-8067-1B1CB064AA87}" type="pres">
      <dgm:prSet presAssocID="{F5BF36CF-F505-4D87-A028-60B423B5E922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9E4B1C09-2D3B-4282-B3E5-83CA67932DEC}" srcId="{1893FD6F-B4E4-4D96-9412-E6FB065C4325}" destId="{F5BF36CF-F505-4D87-A028-60B423B5E922}" srcOrd="5" destOrd="0" parTransId="{B439E5DB-08F8-40BF-B55E-A4857480CC96}" sibTransId="{6A1C5943-32D1-4948-A96A-EA637132C785}"/>
    <dgm:cxn modelId="{F711DD1E-C981-4E8D-BC88-CB2AF5ED3ED6}" type="presOf" srcId="{2ED2DEC8-FB79-4D53-BA83-E9BECE5417F7}" destId="{E9541C4B-4C9B-48D5-984E-D5BFEBFC4E46}" srcOrd="0" destOrd="0" presId="urn:microsoft.com/office/officeart/2005/8/layout/vList2"/>
    <dgm:cxn modelId="{34461D2B-C4A0-4876-9339-F01B628B9F88}" srcId="{1893FD6F-B4E4-4D96-9412-E6FB065C4325}" destId="{BAB682E1-8BB0-4D70-8B17-50BB1F3B0B1C}" srcOrd="0" destOrd="0" parTransId="{2CD23F4D-4724-4BAB-95F6-15A3B279B32A}" sibTransId="{965863E7-F755-4DF8-9983-3D32031DC40E}"/>
    <dgm:cxn modelId="{81883E34-83F3-4ECD-A0AC-E9DE203FD049}" type="presOf" srcId="{1D4D3B78-59C6-4151-848F-2075FF62211D}" destId="{BF41ECAC-103D-41EE-83C5-2AD1A05A571D}" srcOrd="0" destOrd="0" presId="urn:microsoft.com/office/officeart/2005/8/layout/vList2"/>
    <dgm:cxn modelId="{43A6DC41-01B3-42FF-B4D2-A649DB165895}" srcId="{1893FD6F-B4E4-4D96-9412-E6FB065C4325}" destId="{2ED2DEC8-FB79-4D53-BA83-E9BECE5417F7}" srcOrd="4" destOrd="0" parTransId="{D1C69D97-2CED-4D57-BA72-E488A7F81FF5}" sibTransId="{60F32F2C-FD8F-45B0-882C-FB94690E8B38}"/>
    <dgm:cxn modelId="{70F89076-2A9E-479B-8F14-99A3855D7416}" type="presOf" srcId="{1893FD6F-B4E4-4D96-9412-E6FB065C4325}" destId="{991F593A-A1B6-46BA-983F-681FB8CCC480}" srcOrd="0" destOrd="0" presId="urn:microsoft.com/office/officeart/2005/8/layout/vList2"/>
    <dgm:cxn modelId="{AF915259-16F1-45B7-8F8F-E728804A74A6}" srcId="{1893FD6F-B4E4-4D96-9412-E6FB065C4325}" destId="{81A33D8F-3BAF-47CC-ACC3-F18B2899EAB2}" srcOrd="2" destOrd="0" parTransId="{CB5C99B1-B9A2-477D-A9C6-D2BB494AD0AD}" sibTransId="{5C8A6BBC-C2E7-4347-889A-D670B8065767}"/>
    <dgm:cxn modelId="{0DDCD2BB-3DF0-4343-8E72-481BF36C0D34}" type="presOf" srcId="{81A33D8F-3BAF-47CC-ACC3-F18B2899EAB2}" destId="{EB888943-9A91-4DD1-A154-1E959DDA6C9A}" srcOrd="0" destOrd="0" presId="urn:microsoft.com/office/officeart/2005/8/layout/vList2"/>
    <dgm:cxn modelId="{1D914EE0-4DA5-4217-B9D0-AD1BF20061D4}" srcId="{1893FD6F-B4E4-4D96-9412-E6FB065C4325}" destId="{FC89E165-3DCF-4A70-8023-FEE12B69C27D}" srcOrd="1" destOrd="0" parTransId="{9C4D66D5-C76E-43DE-BDAB-204BA2959905}" sibTransId="{3B5A2C76-487F-4171-863B-F8CEFAA7099A}"/>
    <dgm:cxn modelId="{7938A3E3-2A77-44A1-881F-3C5429E565C7}" type="presOf" srcId="{BAB682E1-8BB0-4D70-8B17-50BB1F3B0B1C}" destId="{D171FB30-43EA-418C-8194-13778FA91F77}" srcOrd="0" destOrd="0" presId="urn:microsoft.com/office/officeart/2005/8/layout/vList2"/>
    <dgm:cxn modelId="{76D4DDE9-12D6-4F0C-AC5D-13A9E7BBAEA8}" srcId="{1893FD6F-B4E4-4D96-9412-E6FB065C4325}" destId="{1D4D3B78-59C6-4151-848F-2075FF62211D}" srcOrd="3" destOrd="0" parTransId="{C3AE4C66-C97D-490F-99A6-E3DE42371FCB}" sibTransId="{A63BF60C-A6BA-4AC2-905E-A9F7DFA24F34}"/>
    <dgm:cxn modelId="{3DA7FAEC-5CED-4073-BFBA-AC497B85E46B}" type="presOf" srcId="{FC89E165-3DCF-4A70-8023-FEE12B69C27D}" destId="{8C75DD16-C4EE-4BEE-A2F3-06888DE27448}" srcOrd="0" destOrd="0" presId="urn:microsoft.com/office/officeart/2005/8/layout/vList2"/>
    <dgm:cxn modelId="{29E3DCF5-2008-45C9-9628-ECFB0C106C09}" type="presOf" srcId="{F5BF36CF-F505-4D87-A028-60B423B5E922}" destId="{EC0218AE-8DE4-4C3B-8067-1B1CB064AA87}" srcOrd="0" destOrd="0" presId="urn:microsoft.com/office/officeart/2005/8/layout/vList2"/>
    <dgm:cxn modelId="{FA164F9C-BA71-44FC-AC32-2EBC1E65E345}" type="presParOf" srcId="{991F593A-A1B6-46BA-983F-681FB8CCC480}" destId="{D171FB30-43EA-418C-8194-13778FA91F77}" srcOrd="0" destOrd="0" presId="urn:microsoft.com/office/officeart/2005/8/layout/vList2"/>
    <dgm:cxn modelId="{77F174E3-19A0-4265-BD9D-434CA0534EC3}" type="presParOf" srcId="{991F593A-A1B6-46BA-983F-681FB8CCC480}" destId="{E624A097-907F-4438-94D9-AE2BAFC9E85C}" srcOrd="1" destOrd="0" presId="urn:microsoft.com/office/officeart/2005/8/layout/vList2"/>
    <dgm:cxn modelId="{24AFE30B-108A-46B4-8B7A-0FC81E441A24}" type="presParOf" srcId="{991F593A-A1B6-46BA-983F-681FB8CCC480}" destId="{8C75DD16-C4EE-4BEE-A2F3-06888DE27448}" srcOrd="2" destOrd="0" presId="urn:microsoft.com/office/officeart/2005/8/layout/vList2"/>
    <dgm:cxn modelId="{32AAAF72-DAA8-4125-92B8-E988503398E4}" type="presParOf" srcId="{991F593A-A1B6-46BA-983F-681FB8CCC480}" destId="{BF39E094-70BA-4097-9E82-518CBB3BA0BC}" srcOrd="3" destOrd="0" presId="urn:microsoft.com/office/officeart/2005/8/layout/vList2"/>
    <dgm:cxn modelId="{3DFD355B-8E26-485B-A752-7822C8481C78}" type="presParOf" srcId="{991F593A-A1B6-46BA-983F-681FB8CCC480}" destId="{EB888943-9A91-4DD1-A154-1E959DDA6C9A}" srcOrd="4" destOrd="0" presId="urn:microsoft.com/office/officeart/2005/8/layout/vList2"/>
    <dgm:cxn modelId="{963172D4-6F17-4548-8651-720BE1D5C933}" type="presParOf" srcId="{991F593A-A1B6-46BA-983F-681FB8CCC480}" destId="{8693D745-4B82-4AE7-A540-052ACD82667A}" srcOrd="5" destOrd="0" presId="urn:microsoft.com/office/officeart/2005/8/layout/vList2"/>
    <dgm:cxn modelId="{E755B43D-B05D-4FF3-9A4C-477C7CA73199}" type="presParOf" srcId="{991F593A-A1B6-46BA-983F-681FB8CCC480}" destId="{BF41ECAC-103D-41EE-83C5-2AD1A05A571D}" srcOrd="6" destOrd="0" presId="urn:microsoft.com/office/officeart/2005/8/layout/vList2"/>
    <dgm:cxn modelId="{46F10BC1-9FB7-44ED-80BD-F5F3B0CF43FC}" type="presParOf" srcId="{991F593A-A1B6-46BA-983F-681FB8CCC480}" destId="{74248B10-731F-4073-BB33-C11E2A002A9A}" srcOrd="7" destOrd="0" presId="urn:microsoft.com/office/officeart/2005/8/layout/vList2"/>
    <dgm:cxn modelId="{0A33DD03-2ABA-4520-A8EC-2BC0468D0DA8}" type="presParOf" srcId="{991F593A-A1B6-46BA-983F-681FB8CCC480}" destId="{E9541C4B-4C9B-48D5-984E-D5BFEBFC4E46}" srcOrd="8" destOrd="0" presId="urn:microsoft.com/office/officeart/2005/8/layout/vList2"/>
    <dgm:cxn modelId="{2BF15CA5-4EAB-4CDE-BBF6-1685241DEE21}" type="presParOf" srcId="{991F593A-A1B6-46BA-983F-681FB8CCC480}" destId="{B2C80248-DBA5-4EFC-8B46-26F91C98AA79}" srcOrd="9" destOrd="0" presId="urn:microsoft.com/office/officeart/2005/8/layout/vList2"/>
    <dgm:cxn modelId="{F3BDC466-1750-4786-BEC9-C744291DC222}" type="presParOf" srcId="{991F593A-A1B6-46BA-983F-681FB8CCC480}" destId="{EC0218AE-8DE4-4C3B-8067-1B1CB064AA87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CC070A8-AF78-432C-9B48-A1AACC5E770D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4760311A-FFF0-4327-8F3F-26D1640D68FE}">
      <dgm:prSet/>
      <dgm:spPr/>
      <dgm:t>
        <a:bodyPr/>
        <a:lstStyle/>
        <a:p>
          <a:r>
            <a:rPr lang="pl-PL" dirty="0">
              <a:latin typeface="Tw Cen MT" panose="020B0602020104020603"/>
            </a:rPr>
            <a:t>der</a:t>
          </a:r>
          <a:r>
            <a:rPr lang="pl-PL" dirty="0"/>
            <a:t> </a:t>
          </a:r>
          <a:r>
            <a:rPr lang="pl-PL" dirty="0" err="1"/>
            <a:t>Käse</a:t>
          </a:r>
          <a:r>
            <a:rPr lang="pl-PL" dirty="0"/>
            <a:t> - ser żółty</a:t>
          </a:r>
          <a:endParaRPr lang="en-US" dirty="0"/>
        </a:p>
      </dgm:t>
    </dgm:pt>
    <dgm:pt modelId="{FDB0F5AA-95F7-4DC8-BA82-BFC61D81C49D}" type="parTrans" cxnId="{39134C3B-0AF6-4DEB-9E2E-9E8D799A7168}">
      <dgm:prSet/>
      <dgm:spPr/>
      <dgm:t>
        <a:bodyPr/>
        <a:lstStyle/>
        <a:p>
          <a:endParaRPr lang="en-US"/>
        </a:p>
      </dgm:t>
    </dgm:pt>
    <dgm:pt modelId="{CEDB4AAD-6DBB-4633-9E0A-832346B34363}" type="sibTrans" cxnId="{39134C3B-0AF6-4DEB-9E2E-9E8D799A7168}">
      <dgm:prSet/>
      <dgm:spPr/>
      <dgm:t>
        <a:bodyPr/>
        <a:lstStyle/>
        <a:p>
          <a:endParaRPr lang="en-US"/>
        </a:p>
      </dgm:t>
    </dgm:pt>
    <dgm:pt modelId="{7E3E721C-A3A7-4E7F-BE40-80BBAB59F936}">
      <dgm:prSet/>
      <dgm:spPr/>
      <dgm:t>
        <a:bodyPr/>
        <a:lstStyle/>
        <a:p>
          <a:r>
            <a:rPr lang="pl-PL" dirty="0" err="1">
              <a:latin typeface="Tw Cen MT" panose="020B0602020104020603"/>
            </a:rPr>
            <a:t>das</a:t>
          </a:r>
          <a:r>
            <a:rPr lang="pl-PL" dirty="0"/>
            <a:t> </a:t>
          </a:r>
          <a:r>
            <a:rPr lang="pl-PL" dirty="0" err="1"/>
            <a:t>Ei</a:t>
          </a:r>
          <a:r>
            <a:rPr lang="pl-PL" dirty="0"/>
            <a:t> – jajko</a:t>
          </a:r>
          <a:endParaRPr lang="en-US" dirty="0"/>
        </a:p>
      </dgm:t>
    </dgm:pt>
    <dgm:pt modelId="{170B1053-A6F6-454B-A375-496225D09003}" type="parTrans" cxnId="{4BC949AB-0867-42D4-8E27-0909714B1B77}">
      <dgm:prSet/>
      <dgm:spPr/>
      <dgm:t>
        <a:bodyPr/>
        <a:lstStyle/>
        <a:p>
          <a:endParaRPr lang="en-US"/>
        </a:p>
      </dgm:t>
    </dgm:pt>
    <dgm:pt modelId="{5B787D68-FDDA-485B-8DAD-28569FA422D0}" type="sibTrans" cxnId="{4BC949AB-0867-42D4-8E27-0909714B1B77}">
      <dgm:prSet/>
      <dgm:spPr/>
      <dgm:t>
        <a:bodyPr/>
        <a:lstStyle/>
        <a:p>
          <a:endParaRPr lang="en-US"/>
        </a:p>
      </dgm:t>
    </dgm:pt>
    <dgm:pt modelId="{59DF6684-D3CE-4CED-BCD0-4F41324E3C4A}">
      <dgm:prSet/>
      <dgm:spPr/>
      <dgm:t>
        <a:bodyPr/>
        <a:lstStyle/>
        <a:p>
          <a:pPr rtl="0"/>
          <a:r>
            <a:rPr lang="pl-PL" dirty="0">
              <a:latin typeface="Tw Cen MT" panose="020B0602020104020603"/>
            </a:rPr>
            <a:t>die Sahne</a:t>
          </a:r>
          <a:r>
            <a:rPr lang="pl-PL" dirty="0"/>
            <a:t> - śmietana</a:t>
          </a:r>
          <a:endParaRPr lang="en-US" dirty="0"/>
        </a:p>
      </dgm:t>
    </dgm:pt>
    <dgm:pt modelId="{7393A682-27EB-444D-B8B4-7D8FD13988F2}" type="parTrans" cxnId="{EE3B180D-BFEE-4210-893D-EF2777E559D4}">
      <dgm:prSet/>
      <dgm:spPr/>
      <dgm:t>
        <a:bodyPr/>
        <a:lstStyle/>
        <a:p>
          <a:endParaRPr lang="en-US"/>
        </a:p>
      </dgm:t>
    </dgm:pt>
    <dgm:pt modelId="{54A3F1F5-7065-4EB6-8FE9-C52C784347DA}" type="sibTrans" cxnId="{EE3B180D-BFEE-4210-893D-EF2777E559D4}">
      <dgm:prSet/>
      <dgm:spPr/>
      <dgm:t>
        <a:bodyPr/>
        <a:lstStyle/>
        <a:p>
          <a:endParaRPr lang="en-US"/>
        </a:p>
      </dgm:t>
    </dgm:pt>
    <dgm:pt modelId="{FD4A2D52-DEA3-4FEC-8902-462680E153C7}">
      <dgm:prSet/>
      <dgm:spPr/>
      <dgm:t>
        <a:bodyPr/>
        <a:lstStyle/>
        <a:p>
          <a:r>
            <a:rPr lang="pl-PL" dirty="0">
              <a:latin typeface="Tw Cen MT" panose="020B0602020104020603"/>
            </a:rPr>
            <a:t>der</a:t>
          </a:r>
          <a:r>
            <a:rPr lang="pl-PL" dirty="0"/>
            <a:t> </a:t>
          </a:r>
          <a:r>
            <a:rPr lang="pl-PL" dirty="0">
              <a:latin typeface="Tw Cen MT" panose="020B0602020104020603"/>
            </a:rPr>
            <a:t>Quark</a:t>
          </a:r>
          <a:r>
            <a:rPr lang="pl-PL" dirty="0"/>
            <a:t> - twaróg</a:t>
          </a:r>
          <a:endParaRPr lang="en-US" dirty="0"/>
        </a:p>
      </dgm:t>
    </dgm:pt>
    <dgm:pt modelId="{3625D52A-33B4-4590-B9B7-1A56407BFE9C}" type="parTrans" cxnId="{89AD963D-2584-4530-B4BB-BC8E2AD7563E}">
      <dgm:prSet/>
      <dgm:spPr/>
      <dgm:t>
        <a:bodyPr/>
        <a:lstStyle/>
        <a:p>
          <a:endParaRPr lang="en-US"/>
        </a:p>
      </dgm:t>
    </dgm:pt>
    <dgm:pt modelId="{B1C06D4E-0E48-434A-9B0D-3916D83244CB}" type="sibTrans" cxnId="{89AD963D-2584-4530-B4BB-BC8E2AD7563E}">
      <dgm:prSet/>
      <dgm:spPr/>
      <dgm:t>
        <a:bodyPr/>
        <a:lstStyle/>
        <a:p>
          <a:endParaRPr lang="en-US"/>
        </a:p>
      </dgm:t>
    </dgm:pt>
    <dgm:pt modelId="{6EA5478C-B1FC-4516-A96F-8182C9F8171F}">
      <dgm:prSet/>
      <dgm:spPr/>
      <dgm:t>
        <a:bodyPr/>
        <a:lstStyle/>
        <a:p>
          <a:pPr rtl="0"/>
          <a:r>
            <a:rPr lang="pl-PL" dirty="0" err="1">
              <a:latin typeface="Tw Cen MT" panose="020B0602020104020603"/>
            </a:rPr>
            <a:t>die</a:t>
          </a:r>
          <a:r>
            <a:rPr lang="pl-PL" dirty="0"/>
            <a:t> </a:t>
          </a:r>
          <a:r>
            <a:rPr lang="pl-PL" dirty="0">
              <a:latin typeface="Tw Cen MT" panose="020B0602020104020603"/>
            </a:rPr>
            <a:t>Milch - mleko</a:t>
          </a:r>
          <a:endParaRPr lang="en-US" dirty="0"/>
        </a:p>
      </dgm:t>
    </dgm:pt>
    <dgm:pt modelId="{EBB67429-F03A-4054-8143-A7988376FA95}" type="parTrans" cxnId="{E87696AC-3B00-4704-ABD4-CFBF0E1140AC}">
      <dgm:prSet/>
      <dgm:spPr/>
      <dgm:t>
        <a:bodyPr/>
        <a:lstStyle/>
        <a:p>
          <a:endParaRPr lang="en-US"/>
        </a:p>
      </dgm:t>
    </dgm:pt>
    <dgm:pt modelId="{6D834D91-BD1C-413E-B667-C1100B5D1A92}" type="sibTrans" cxnId="{E87696AC-3B00-4704-ABD4-CFBF0E1140AC}">
      <dgm:prSet/>
      <dgm:spPr/>
      <dgm:t>
        <a:bodyPr/>
        <a:lstStyle/>
        <a:p>
          <a:endParaRPr lang="en-US"/>
        </a:p>
      </dgm:t>
    </dgm:pt>
    <dgm:pt modelId="{4E024AEC-2E6F-46EB-9F06-7933AA2923C9}" type="pres">
      <dgm:prSet presAssocID="{6CC070A8-AF78-432C-9B48-A1AACC5E770D}" presName="diagram" presStyleCnt="0">
        <dgm:presLayoutVars>
          <dgm:dir/>
          <dgm:resizeHandles val="exact"/>
        </dgm:presLayoutVars>
      </dgm:prSet>
      <dgm:spPr/>
    </dgm:pt>
    <dgm:pt modelId="{B7EA7C1D-EB31-4EDF-937F-EEEEA1D3B791}" type="pres">
      <dgm:prSet presAssocID="{4760311A-FFF0-4327-8F3F-26D1640D68FE}" presName="node" presStyleLbl="node1" presStyleIdx="0" presStyleCnt="5">
        <dgm:presLayoutVars>
          <dgm:bulletEnabled val="1"/>
        </dgm:presLayoutVars>
      </dgm:prSet>
      <dgm:spPr/>
    </dgm:pt>
    <dgm:pt modelId="{9FCFB17B-FAC2-41C3-87D9-DAEE16FFAE17}" type="pres">
      <dgm:prSet presAssocID="{CEDB4AAD-6DBB-4633-9E0A-832346B34363}" presName="sibTrans" presStyleCnt="0"/>
      <dgm:spPr/>
    </dgm:pt>
    <dgm:pt modelId="{4E574F0D-2DCF-49B5-A93E-949BD701156C}" type="pres">
      <dgm:prSet presAssocID="{7E3E721C-A3A7-4E7F-BE40-80BBAB59F936}" presName="node" presStyleLbl="node1" presStyleIdx="1" presStyleCnt="5">
        <dgm:presLayoutVars>
          <dgm:bulletEnabled val="1"/>
        </dgm:presLayoutVars>
      </dgm:prSet>
      <dgm:spPr/>
    </dgm:pt>
    <dgm:pt modelId="{789838F8-8D71-458F-B8D3-07FAAFD08063}" type="pres">
      <dgm:prSet presAssocID="{5B787D68-FDDA-485B-8DAD-28569FA422D0}" presName="sibTrans" presStyleCnt="0"/>
      <dgm:spPr/>
    </dgm:pt>
    <dgm:pt modelId="{25431F4B-44E1-411F-BF17-6D24201F366F}" type="pres">
      <dgm:prSet presAssocID="{59DF6684-D3CE-4CED-BCD0-4F41324E3C4A}" presName="node" presStyleLbl="node1" presStyleIdx="2" presStyleCnt="5">
        <dgm:presLayoutVars>
          <dgm:bulletEnabled val="1"/>
        </dgm:presLayoutVars>
      </dgm:prSet>
      <dgm:spPr/>
    </dgm:pt>
    <dgm:pt modelId="{3355794D-E3D4-4C25-8302-32B3C549976E}" type="pres">
      <dgm:prSet presAssocID="{54A3F1F5-7065-4EB6-8FE9-C52C784347DA}" presName="sibTrans" presStyleCnt="0"/>
      <dgm:spPr/>
    </dgm:pt>
    <dgm:pt modelId="{5C35E3B6-0E62-4E31-88B8-1878F0C782DD}" type="pres">
      <dgm:prSet presAssocID="{FD4A2D52-DEA3-4FEC-8902-462680E153C7}" presName="node" presStyleLbl="node1" presStyleIdx="3" presStyleCnt="5">
        <dgm:presLayoutVars>
          <dgm:bulletEnabled val="1"/>
        </dgm:presLayoutVars>
      </dgm:prSet>
      <dgm:spPr/>
    </dgm:pt>
    <dgm:pt modelId="{0383E40A-D4D8-4C6C-809D-87358015261F}" type="pres">
      <dgm:prSet presAssocID="{B1C06D4E-0E48-434A-9B0D-3916D83244CB}" presName="sibTrans" presStyleCnt="0"/>
      <dgm:spPr/>
    </dgm:pt>
    <dgm:pt modelId="{BC860990-F9A4-4FF1-887F-C70DE52353D0}" type="pres">
      <dgm:prSet presAssocID="{6EA5478C-B1FC-4516-A96F-8182C9F8171F}" presName="node" presStyleLbl="node1" presStyleIdx="4" presStyleCnt="5">
        <dgm:presLayoutVars>
          <dgm:bulletEnabled val="1"/>
        </dgm:presLayoutVars>
      </dgm:prSet>
      <dgm:spPr/>
    </dgm:pt>
  </dgm:ptLst>
  <dgm:cxnLst>
    <dgm:cxn modelId="{E86C1209-52C8-4C18-91F6-7747782E819C}" type="presOf" srcId="{FD4A2D52-DEA3-4FEC-8902-462680E153C7}" destId="{5C35E3B6-0E62-4E31-88B8-1878F0C782DD}" srcOrd="0" destOrd="0" presId="urn:microsoft.com/office/officeart/2005/8/layout/default"/>
    <dgm:cxn modelId="{EE3B180D-BFEE-4210-893D-EF2777E559D4}" srcId="{6CC070A8-AF78-432C-9B48-A1AACC5E770D}" destId="{59DF6684-D3CE-4CED-BCD0-4F41324E3C4A}" srcOrd="2" destOrd="0" parTransId="{7393A682-27EB-444D-B8B4-7D8FD13988F2}" sibTransId="{54A3F1F5-7065-4EB6-8FE9-C52C784347DA}"/>
    <dgm:cxn modelId="{43BE7D2A-4DDB-4517-9030-8E70A823C820}" type="presOf" srcId="{4760311A-FFF0-4327-8F3F-26D1640D68FE}" destId="{B7EA7C1D-EB31-4EDF-937F-EEEEA1D3B791}" srcOrd="0" destOrd="0" presId="urn:microsoft.com/office/officeart/2005/8/layout/default"/>
    <dgm:cxn modelId="{39134C3B-0AF6-4DEB-9E2E-9E8D799A7168}" srcId="{6CC070A8-AF78-432C-9B48-A1AACC5E770D}" destId="{4760311A-FFF0-4327-8F3F-26D1640D68FE}" srcOrd="0" destOrd="0" parTransId="{FDB0F5AA-95F7-4DC8-BA82-BFC61D81C49D}" sibTransId="{CEDB4AAD-6DBB-4633-9E0A-832346B34363}"/>
    <dgm:cxn modelId="{89AD963D-2584-4530-B4BB-BC8E2AD7563E}" srcId="{6CC070A8-AF78-432C-9B48-A1AACC5E770D}" destId="{FD4A2D52-DEA3-4FEC-8902-462680E153C7}" srcOrd="3" destOrd="0" parTransId="{3625D52A-33B4-4590-B9B7-1A56407BFE9C}" sibTransId="{B1C06D4E-0E48-434A-9B0D-3916D83244CB}"/>
    <dgm:cxn modelId="{3049C46E-B4C6-4D96-9155-76B898BB3B7E}" type="presOf" srcId="{6EA5478C-B1FC-4516-A96F-8182C9F8171F}" destId="{BC860990-F9A4-4FF1-887F-C70DE52353D0}" srcOrd="0" destOrd="0" presId="urn:microsoft.com/office/officeart/2005/8/layout/default"/>
    <dgm:cxn modelId="{4BC949AB-0867-42D4-8E27-0909714B1B77}" srcId="{6CC070A8-AF78-432C-9B48-A1AACC5E770D}" destId="{7E3E721C-A3A7-4E7F-BE40-80BBAB59F936}" srcOrd="1" destOrd="0" parTransId="{170B1053-A6F6-454B-A375-496225D09003}" sibTransId="{5B787D68-FDDA-485B-8DAD-28569FA422D0}"/>
    <dgm:cxn modelId="{E87696AC-3B00-4704-ABD4-CFBF0E1140AC}" srcId="{6CC070A8-AF78-432C-9B48-A1AACC5E770D}" destId="{6EA5478C-B1FC-4516-A96F-8182C9F8171F}" srcOrd="4" destOrd="0" parTransId="{EBB67429-F03A-4054-8143-A7988376FA95}" sibTransId="{6D834D91-BD1C-413E-B667-C1100B5D1A92}"/>
    <dgm:cxn modelId="{177EFCC9-0D52-487A-BDB2-D7CACD5FE2A5}" type="presOf" srcId="{6CC070A8-AF78-432C-9B48-A1AACC5E770D}" destId="{4E024AEC-2E6F-46EB-9F06-7933AA2923C9}" srcOrd="0" destOrd="0" presId="urn:microsoft.com/office/officeart/2005/8/layout/default"/>
    <dgm:cxn modelId="{F3D654F4-BCD2-4973-B16A-8A3CF49DA1AA}" type="presOf" srcId="{7E3E721C-A3A7-4E7F-BE40-80BBAB59F936}" destId="{4E574F0D-2DCF-49B5-A93E-949BD701156C}" srcOrd="0" destOrd="0" presId="urn:microsoft.com/office/officeart/2005/8/layout/default"/>
    <dgm:cxn modelId="{91D880FF-EABE-47A8-87DE-4C738E1CF86B}" type="presOf" srcId="{59DF6684-D3CE-4CED-BCD0-4F41324E3C4A}" destId="{25431F4B-44E1-411F-BF17-6D24201F366F}" srcOrd="0" destOrd="0" presId="urn:microsoft.com/office/officeart/2005/8/layout/default"/>
    <dgm:cxn modelId="{3F6AEFD8-33D4-4B17-B1D1-F4388E6B6D7C}" type="presParOf" srcId="{4E024AEC-2E6F-46EB-9F06-7933AA2923C9}" destId="{B7EA7C1D-EB31-4EDF-937F-EEEEA1D3B791}" srcOrd="0" destOrd="0" presId="urn:microsoft.com/office/officeart/2005/8/layout/default"/>
    <dgm:cxn modelId="{AA094B2C-CAB9-427C-8940-D3785CA4E72B}" type="presParOf" srcId="{4E024AEC-2E6F-46EB-9F06-7933AA2923C9}" destId="{9FCFB17B-FAC2-41C3-87D9-DAEE16FFAE17}" srcOrd="1" destOrd="0" presId="urn:microsoft.com/office/officeart/2005/8/layout/default"/>
    <dgm:cxn modelId="{1B18463F-C137-4607-A82A-41C501A291B9}" type="presParOf" srcId="{4E024AEC-2E6F-46EB-9F06-7933AA2923C9}" destId="{4E574F0D-2DCF-49B5-A93E-949BD701156C}" srcOrd="2" destOrd="0" presId="urn:microsoft.com/office/officeart/2005/8/layout/default"/>
    <dgm:cxn modelId="{B312C2B7-B9E7-48A6-B8FB-E08458CF2EDB}" type="presParOf" srcId="{4E024AEC-2E6F-46EB-9F06-7933AA2923C9}" destId="{789838F8-8D71-458F-B8D3-07FAAFD08063}" srcOrd="3" destOrd="0" presId="urn:microsoft.com/office/officeart/2005/8/layout/default"/>
    <dgm:cxn modelId="{385A2FEE-78EF-450B-85FC-619FF785E973}" type="presParOf" srcId="{4E024AEC-2E6F-46EB-9F06-7933AA2923C9}" destId="{25431F4B-44E1-411F-BF17-6D24201F366F}" srcOrd="4" destOrd="0" presId="urn:microsoft.com/office/officeart/2005/8/layout/default"/>
    <dgm:cxn modelId="{8C28856A-7FC6-414A-8AF1-B9653084B50B}" type="presParOf" srcId="{4E024AEC-2E6F-46EB-9F06-7933AA2923C9}" destId="{3355794D-E3D4-4C25-8302-32B3C549976E}" srcOrd="5" destOrd="0" presId="urn:microsoft.com/office/officeart/2005/8/layout/default"/>
    <dgm:cxn modelId="{4392175C-5CD9-4C0A-917F-BABD7EC4AC37}" type="presParOf" srcId="{4E024AEC-2E6F-46EB-9F06-7933AA2923C9}" destId="{5C35E3B6-0E62-4E31-88B8-1878F0C782DD}" srcOrd="6" destOrd="0" presId="urn:microsoft.com/office/officeart/2005/8/layout/default"/>
    <dgm:cxn modelId="{89EC78C0-9935-4F2C-8F3E-ABD5192A95BD}" type="presParOf" srcId="{4E024AEC-2E6F-46EB-9F06-7933AA2923C9}" destId="{0383E40A-D4D8-4C6C-809D-87358015261F}" srcOrd="7" destOrd="0" presId="urn:microsoft.com/office/officeart/2005/8/layout/default"/>
    <dgm:cxn modelId="{AB4DE65E-A2AD-42E7-9688-FBCF0F2B31DC}" type="presParOf" srcId="{4E024AEC-2E6F-46EB-9F06-7933AA2923C9}" destId="{BC860990-F9A4-4FF1-887F-C70DE52353D0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A41CB00-FF33-4155-88E8-3748D16791F9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4DC32B0D-1B8B-448F-A942-F6A2B491EDFF}">
      <dgm:prSet/>
      <dgm:spPr/>
      <dgm:t>
        <a:bodyPr/>
        <a:lstStyle/>
        <a:p>
          <a:r>
            <a:rPr lang="pl-PL" baseline="0" dirty="0">
              <a:latin typeface="Tw Cen MT" panose="020B0602020104020603"/>
            </a:rPr>
            <a:t>der</a:t>
          </a:r>
          <a:r>
            <a:rPr lang="pl-PL" baseline="0" dirty="0"/>
            <a:t> </a:t>
          </a:r>
          <a:r>
            <a:rPr lang="pl-PL" baseline="0" dirty="0" err="1"/>
            <a:t>Fisch</a:t>
          </a:r>
          <a:r>
            <a:rPr lang="pl-PL" baseline="0" dirty="0"/>
            <a:t> – ryba</a:t>
          </a:r>
          <a:endParaRPr lang="en-US" dirty="0"/>
        </a:p>
      </dgm:t>
    </dgm:pt>
    <dgm:pt modelId="{3FE13BFD-739A-478F-A995-93300B19FDFD}" type="parTrans" cxnId="{9CAEB34C-EEB8-43D7-A7CC-A2CEE9150498}">
      <dgm:prSet/>
      <dgm:spPr/>
      <dgm:t>
        <a:bodyPr/>
        <a:lstStyle/>
        <a:p>
          <a:endParaRPr lang="en-US"/>
        </a:p>
      </dgm:t>
    </dgm:pt>
    <dgm:pt modelId="{CE2EA2F2-6D64-447D-865E-892012D3AF15}" type="sibTrans" cxnId="{9CAEB34C-EEB8-43D7-A7CC-A2CEE9150498}">
      <dgm:prSet/>
      <dgm:spPr/>
      <dgm:t>
        <a:bodyPr/>
        <a:lstStyle/>
        <a:p>
          <a:endParaRPr lang="en-US"/>
        </a:p>
      </dgm:t>
    </dgm:pt>
    <dgm:pt modelId="{4EFF2937-EC78-4DD7-9BF5-E842CD6B7394}">
      <dgm:prSet/>
      <dgm:spPr/>
      <dgm:t>
        <a:bodyPr/>
        <a:lstStyle/>
        <a:p>
          <a:r>
            <a:rPr lang="pl-PL" baseline="0" dirty="0" err="1">
              <a:latin typeface="Tw Cen MT" panose="020B0602020104020603"/>
            </a:rPr>
            <a:t>die</a:t>
          </a:r>
          <a:r>
            <a:rPr lang="pl-PL" baseline="0" dirty="0"/>
            <a:t> </a:t>
          </a:r>
          <a:r>
            <a:rPr lang="pl-PL" baseline="0" dirty="0" err="1"/>
            <a:t>NÜsse</a:t>
          </a:r>
          <a:r>
            <a:rPr lang="pl-PL" baseline="0" dirty="0"/>
            <a:t> - Orzechy</a:t>
          </a:r>
          <a:endParaRPr lang="en-US" dirty="0"/>
        </a:p>
      </dgm:t>
    </dgm:pt>
    <dgm:pt modelId="{CD20A968-9CCF-42E0-903B-D7ED599C9B89}" type="parTrans" cxnId="{FA2DF64B-594E-4AB8-AF95-D0928E774174}">
      <dgm:prSet/>
      <dgm:spPr/>
      <dgm:t>
        <a:bodyPr/>
        <a:lstStyle/>
        <a:p>
          <a:endParaRPr lang="en-US"/>
        </a:p>
      </dgm:t>
    </dgm:pt>
    <dgm:pt modelId="{40CAD3F9-C74F-4D22-B597-4145A842B58C}" type="sibTrans" cxnId="{FA2DF64B-594E-4AB8-AF95-D0928E774174}">
      <dgm:prSet/>
      <dgm:spPr/>
      <dgm:t>
        <a:bodyPr/>
        <a:lstStyle/>
        <a:p>
          <a:endParaRPr lang="en-US"/>
        </a:p>
      </dgm:t>
    </dgm:pt>
    <dgm:pt modelId="{5AB95026-5A30-44DE-97DF-345D20B5CFD1}">
      <dgm:prSet/>
      <dgm:spPr/>
      <dgm:t>
        <a:bodyPr/>
        <a:lstStyle/>
        <a:p>
          <a:r>
            <a:rPr lang="pl-PL" baseline="0" dirty="0" err="1">
              <a:latin typeface="Tw Cen MT" panose="020B0602020104020603"/>
            </a:rPr>
            <a:t>die</a:t>
          </a:r>
          <a:r>
            <a:rPr lang="pl-PL" baseline="0" dirty="0"/>
            <a:t> Avocado - awokado</a:t>
          </a:r>
          <a:endParaRPr lang="en-US" dirty="0"/>
        </a:p>
      </dgm:t>
    </dgm:pt>
    <dgm:pt modelId="{7095444F-44CF-44B4-8C42-7846DC932FA4}" type="parTrans" cxnId="{79CBF73E-2AA0-49F0-AC81-035B83D762B2}">
      <dgm:prSet/>
      <dgm:spPr/>
      <dgm:t>
        <a:bodyPr/>
        <a:lstStyle/>
        <a:p>
          <a:endParaRPr lang="en-US"/>
        </a:p>
      </dgm:t>
    </dgm:pt>
    <dgm:pt modelId="{6D73E258-7A0B-4C97-972F-0B7DE00D43D6}" type="sibTrans" cxnId="{79CBF73E-2AA0-49F0-AC81-035B83D762B2}">
      <dgm:prSet/>
      <dgm:spPr/>
      <dgm:t>
        <a:bodyPr/>
        <a:lstStyle/>
        <a:p>
          <a:endParaRPr lang="en-US"/>
        </a:p>
      </dgm:t>
    </dgm:pt>
    <dgm:pt modelId="{99AEFE8F-6D45-44B0-B6AD-1FED68763F00}">
      <dgm:prSet/>
      <dgm:spPr/>
      <dgm:t>
        <a:bodyPr/>
        <a:lstStyle/>
        <a:p>
          <a:pPr rtl="0"/>
          <a:r>
            <a:rPr lang="pl-PL" baseline="0" dirty="0" err="1">
              <a:latin typeface="Tw Cen MT" panose="020B0602020104020603"/>
            </a:rPr>
            <a:t>das</a:t>
          </a:r>
          <a:r>
            <a:rPr lang="pl-PL" baseline="0" dirty="0">
              <a:latin typeface="Tw Cen MT" panose="020B0602020104020603"/>
            </a:rPr>
            <a:t> </a:t>
          </a:r>
          <a:r>
            <a:rPr lang="pl-PL" baseline="0" dirty="0" err="1"/>
            <a:t>Öl</a:t>
          </a:r>
          <a:r>
            <a:rPr lang="pl-PL" baseline="0" dirty="0"/>
            <a:t> - olej</a:t>
          </a:r>
          <a:endParaRPr lang="en-US" dirty="0"/>
        </a:p>
      </dgm:t>
    </dgm:pt>
    <dgm:pt modelId="{EEA38CF3-3A44-4E38-B2A0-E19F62CB761C}" type="parTrans" cxnId="{D8820E23-19F7-4D6D-8704-D0BD834FBA0D}">
      <dgm:prSet/>
      <dgm:spPr/>
      <dgm:t>
        <a:bodyPr/>
        <a:lstStyle/>
        <a:p>
          <a:endParaRPr lang="en-US"/>
        </a:p>
      </dgm:t>
    </dgm:pt>
    <dgm:pt modelId="{093B512E-3547-4BC3-B26B-14A754D8598E}" type="sibTrans" cxnId="{D8820E23-19F7-4D6D-8704-D0BD834FBA0D}">
      <dgm:prSet/>
      <dgm:spPr/>
      <dgm:t>
        <a:bodyPr/>
        <a:lstStyle/>
        <a:p>
          <a:endParaRPr lang="en-US"/>
        </a:p>
      </dgm:t>
    </dgm:pt>
    <dgm:pt modelId="{6A0F9845-AB81-4CEF-8553-12051963D01A}">
      <dgm:prSet/>
      <dgm:spPr/>
      <dgm:t>
        <a:bodyPr/>
        <a:lstStyle/>
        <a:p>
          <a:r>
            <a:rPr lang="pl-PL" baseline="0" dirty="0" err="1">
              <a:latin typeface="Tw Cen MT" panose="020B0602020104020603"/>
            </a:rPr>
            <a:t>das</a:t>
          </a:r>
          <a:r>
            <a:rPr lang="pl-PL" baseline="0" dirty="0"/>
            <a:t> </a:t>
          </a:r>
          <a:r>
            <a:rPr lang="pl-PL" baseline="0" dirty="0" err="1"/>
            <a:t>Olivenöl</a:t>
          </a:r>
          <a:r>
            <a:rPr lang="pl-PL" baseline="0" dirty="0"/>
            <a:t> - oliwa z oliwek</a:t>
          </a:r>
          <a:endParaRPr lang="en-US" dirty="0"/>
        </a:p>
      </dgm:t>
    </dgm:pt>
    <dgm:pt modelId="{E8050D75-9C8D-41D6-BDCF-D38141AC2F2F}" type="parTrans" cxnId="{A47C4185-1F70-478B-AFC6-66A87BC462DF}">
      <dgm:prSet/>
      <dgm:spPr/>
      <dgm:t>
        <a:bodyPr/>
        <a:lstStyle/>
        <a:p>
          <a:endParaRPr lang="en-US"/>
        </a:p>
      </dgm:t>
    </dgm:pt>
    <dgm:pt modelId="{B98203B0-EB9F-4478-9389-3536BDE0646F}" type="sibTrans" cxnId="{A47C4185-1F70-478B-AFC6-66A87BC462DF}">
      <dgm:prSet/>
      <dgm:spPr/>
      <dgm:t>
        <a:bodyPr/>
        <a:lstStyle/>
        <a:p>
          <a:endParaRPr lang="en-US"/>
        </a:p>
      </dgm:t>
    </dgm:pt>
    <dgm:pt modelId="{AE1F6490-F6F5-422F-9B79-57929CE3F3D4}" type="pres">
      <dgm:prSet presAssocID="{3A41CB00-FF33-4155-88E8-3748D16791F9}" presName="linear" presStyleCnt="0">
        <dgm:presLayoutVars>
          <dgm:animLvl val="lvl"/>
          <dgm:resizeHandles val="exact"/>
        </dgm:presLayoutVars>
      </dgm:prSet>
      <dgm:spPr/>
    </dgm:pt>
    <dgm:pt modelId="{614366C3-DDFD-441B-9084-721BB3E40B5F}" type="pres">
      <dgm:prSet presAssocID="{4DC32B0D-1B8B-448F-A942-F6A2B491EDFF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3BE8E9BB-FDDC-4FED-97CD-7D6849435418}" type="pres">
      <dgm:prSet presAssocID="{CE2EA2F2-6D64-447D-865E-892012D3AF15}" presName="spacer" presStyleCnt="0"/>
      <dgm:spPr/>
    </dgm:pt>
    <dgm:pt modelId="{26E73E67-42F5-437A-9F2C-56B3D35422C1}" type="pres">
      <dgm:prSet presAssocID="{4EFF2937-EC78-4DD7-9BF5-E842CD6B7394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0BE712F7-2D47-4881-81D5-12B1B5158B3D}" type="pres">
      <dgm:prSet presAssocID="{40CAD3F9-C74F-4D22-B597-4145A842B58C}" presName="spacer" presStyleCnt="0"/>
      <dgm:spPr/>
    </dgm:pt>
    <dgm:pt modelId="{88EE22C7-E944-41F2-8CE7-8100BAC129CA}" type="pres">
      <dgm:prSet presAssocID="{5AB95026-5A30-44DE-97DF-345D20B5CFD1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EB7F9FB5-B45C-4C76-93D0-946C04CAA0D7}" type="pres">
      <dgm:prSet presAssocID="{6D73E258-7A0B-4C97-972F-0B7DE00D43D6}" presName="spacer" presStyleCnt="0"/>
      <dgm:spPr/>
    </dgm:pt>
    <dgm:pt modelId="{FB433028-EC90-44D6-BED0-3EC9D4B1AF99}" type="pres">
      <dgm:prSet presAssocID="{99AEFE8F-6D45-44B0-B6AD-1FED68763F00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B9930D1C-3B12-4662-8A3F-012A3A3435DC}" type="pres">
      <dgm:prSet presAssocID="{093B512E-3547-4BC3-B26B-14A754D8598E}" presName="spacer" presStyleCnt="0"/>
      <dgm:spPr/>
    </dgm:pt>
    <dgm:pt modelId="{4FA1B63D-F58D-43C2-8AB0-F208AC72B152}" type="pres">
      <dgm:prSet presAssocID="{6A0F9845-AB81-4CEF-8553-12051963D01A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D8820E23-19F7-4D6D-8704-D0BD834FBA0D}" srcId="{3A41CB00-FF33-4155-88E8-3748D16791F9}" destId="{99AEFE8F-6D45-44B0-B6AD-1FED68763F00}" srcOrd="3" destOrd="0" parTransId="{EEA38CF3-3A44-4E38-B2A0-E19F62CB761C}" sibTransId="{093B512E-3547-4BC3-B26B-14A754D8598E}"/>
    <dgm:cxn modelId="{FF71FE3D-87F4-4815-AF6F-FDB5740E7606}" type="presOf" srcId="{4DC32B0D-1B8B-448F-A942-F6A2B491EDFF}" destId="{614366C3-DDFD-441B-9084-721BB3E40B5F}" srcOrd="0" destOrd="0" presId="urn:microsoft.com/office/officeart/2005/8/layout/vList2"/>
    <dgm:cxn modelId="{79CBF73E-2AA0-49F0-AC81-035B83D762B2}" srcId="{3A41CB00-FF33-4155-88E8-3748D16791F9}" destId="{5AB95026-5A30-44DE-97DF-345D20B5CFD1}" srcOrd="2" destOrd="0" parTransId="{7095444F-44CF-44B4-8C42-7846DC932FA4}" sibTransId="{6D73E258-7A0B-4C97-972F-0B7DE00D43D6}"/>
    <dgm:cxn modelId="{907D2A61-FF98-4D2C-B22D-B2ADD5E24C5A}" type="presOf" srcId="{4EFF2937-EC78-4DD7-9BF5-E842CD6B7394}" destId="{26E73E67-42F5-437A-9F2C-56B3D35422C1}" srcOrd="0" destOrd="0" presId="urn:microsoft.com/office/officeart/2005/8/layout/vList2"/>
    <dgm:cxn modelId="{FA2DF64B-594E-4AB8-AF95-D0928E774174}" srcId="{3A41CB00-FF33-4155-88E8-3748D16791F9}" destId="{4EFF2937-EC78-4DD7-9BF5-E842CD6B7394}" srcOrd="1" destOrd="0" parTransId="{CD20A968-9CCF-42E0-903B-D7ED599C9B89}" sibTransId="{40CAD3F9-C74F-4D22-B597-4145A842B58C}"/>
    <dgm:cxn modelId="{9CAEB34C-EEB8-43D7-A7CC-A2CEE9150498}" srcId="{3A41CB00-FF33-4155-88E8-3748D16791F9}" destId="{4DC32B0D-1B8B-448F-A942-F6A2B491EDFF}" srcOrd="0" destOrd="0" parTransId="{3FE13BFD-739A-478F-A995-93300B19FDFD}" sibTransId="{CE2EA2F2-6D64-447D-865E-892012D3AF15}"/>
    <dgm:cxn modelId="{07F01782-9ABC-473B-9FDD-ADF9D7CF1895}" type="presOf" srcId="{6A0F9845-AB81-4CEF-8553-12051963D01A}" destId="{4FA1B63D-F58D-43C2-8AB0-F208AC72B152}" srcOrd="0" destOrd="0" presId="urn:microsoft.com/office/officeart/2005/8/layout/vList2"/>
    <dgm:cxn modelId="{A47C4185-1F70-478B-AFC6-66A87BC462DF}" srcId="{3A41CB00-FF33-4155-88E8-3748D16791F9}" destId="{6A0F9845-AB81-4CEF-8553-12051963D01A}" srcOrd="4" destOrd="0" parTransId="{E8050D75-9C8D-41D6-BDCF-D38141AC2F2F}" sibTransId="{B98203B0-EB9F-4478-9389-3536BDE0646F}"/>
    <dgm:cxn modelId="{A5727491-046D-4CD0-9EB1-6BF1A5991990}" type="presOf" srcId="{3A41CB00-FF33-4155-88E8-3748D16791F9}" destId="{AE1F6490-F6F5-422F-9B79-57929CE3F3D4}" srcOrd="0" destOrd="0" presId="urn:microsoft.com/office/officeart/2005/8/layout/vList2"/>
    <dgm:cxn modelId="{56BF3F94-E1B8-4412-A1C6-8A4F629B8C37}" type="presOf" srcId="{99AEFE8F-6D45-44B0-B6AD-1FED68763F00}" destId="{FB433028-EC90-44D6-BED0-3EC9D4B1AF99}" srcOrd="0" destOrd="0" presId="urn:microsoft.com/office/officeart/2005/8/layout/vList2"/>
    <dgm:cxn modelId="{085663FA-6AC2-422D-B4A5-01C19798498E}" type="presOf" srcId="{5AB95026-5A30-44DE-97DF-345D20B5CFD1}" destId="{88EE22C7-E944-41F2-8CE7-8100BAC129CA}" srcOrd="0" destOrd="0" presId="urn:microsoft.com/office/officeart/2005/8/layout/vList2"/>
    <dgm:cxn modelId="{4E31D247-268D-436D-9CDF-CD22C647DFEA}" type="presParOf" srcId="{AE1F6490-F6F5-422F-9B79-57929CE3F3D4}" destId="{614366C3-DDFD-441B-9084-721BB3E40B5F}" srcOrd="0" destOrd="0" presId="urn:microsoft.com/office/officeart/2005/8/layout/vList2"/>
    <dgm:cxn modelId="{86553134-19C8-4424-AE68-A48C7754C45A}" type="presParOf" srcId="{AE1F6490-F6F5-422F-9B79-57929CE3F3D4}" destId="{3BE8E9BB-FDDC-4FED-97CD-7D6849435418}" srcOrd="1" destOrd="0" presId="urn:microsoft.com/office/officeart/2005/8/layout/vList2"/>
    <dgm:cxn modelId="{B09D92CD-A213-4401-9D3A-4AEC30699A5E}" type="presParOf" srcId="{AE1F6490-F6F5-422F-9B79-57929CE3F3D4}" destId="{26E73E67-42F5-437A-9F2C-56B3D35422C1}" srcOrd="2" destOrd="0" presId="urn:microsoft.com/office/officeart/2005/8/layout/vList2"/>
    <dgm:cxn modelId="{2B98E2F1-5D67-4A9B-ABD0-8650D0335B43}" type="presParOf" srcId="{AE1F6490-F6F5-422F-9B79-57929CE3F3D4}" destId="{0BE712F7-2D47-4881-81D5-12B1B5158B3D}" srcOrd="3" destOrd="0" presId="urn:microsoft.com/office/officeart/2005/8/layout/vList2"/>
    <dgm:cxn modelId="{C796B32C-0494-4384-AC3E-0A08C4B0FFDD}" type="presParOf" srcId="{AE1F6490-F6F5-422F-9B79-57929CE3F3D4}" destId="{88EE22C7-E944-41F2-8CE7-8100BAC129CA}" srcOrd="4" destOrd="0" presId="urn:microsoft.com/office/officeart/2005/8/layout/vList2"/>
    <dgm:cxn modelId="{7B3AAF77-D8DB-4FCA-911E-A7A989D3609D}" type="presParOf" srcId="{AE1F6490-F6F5-422F-9B79-57929CE3F3D4}" destId="{EB7F9FB5-B45C-4C76-93D0-946C04CAA0D7}" srcOrd="5" destOrd="0" presId="urn:microsoft.com/office/officeart/2005/8/layout/vList2"/>
    <dgm:cxn modelId="{F8E28F0F-042F-411A-8DAB-39717B44F75C}" type="presParOf" srcId="{AE1F6490-F6F5-422F-9B79-57929CE3F3D4}" destId="{FB433028-EC90-44D6-BED0-3EC9D4B1AF99}" srcOrd="6" destOrd="0" presId="urn:microsoft.com/office/officeart/2005/8/layout/vList2"/>
    <dgm:cxn modelId="{A10A4E56-9C71-4B86-8CA6-23FAB4710737}" type="presParOf" srcId="{AE1F6490-F6F5-422F-9B79-57929CE3F3D4}" destId="{B9930D1C-3B12-4662-8A3F-012A3A3435DC}" srcOrd="7" destOrd="0" presId="urn:microsoft.com/office/officeart/2005/8/layout/vList2"/>
    <dgm:cxn modelId="{BD176253-4DBB-46ED-8BC5-B787744BD264}" type="presParOf" srcId="{AE1F6490-F6F5-422F-9B79-57929CE3F3D4}" destId="{4FA1B63D-F58D-43C2-8AB0-F208AC72B152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806E5CC-8C27-4AF2-ACEC-73A882213308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A6AA1E24-21B1-4F68-9B0E-2231C724806B}">
      <dgm:prSet/>
      <dgm:spPr/>
      <dgm:t>
        <a:bodyPr/>
        <a:lstStyle/>
        <a:p>
          <a:pPr rtl="0"/>
          <a:r>
            <a:rPr lang="pl-PL" baseline="0" dirty="0" err="1">
              <a:latin typeface="Tw Cen MT" panose="020B0602020104020603"/>
            </a:rPr>
            <a:t>die</a:t>
          </a:r>
          <a:r>
            <a:rPr lang="pl-PL" baseline="0" dirty="0">
              <a:latin typeface="Tw Cen MT" panose="020B0602020104020603"/>
            </a:rPr>
            <a:t> </a:t>
          </a:r>
          <a:r>
            <a:rPr lang="pl-PL" baseline="0" dirty="0" err="1">
              <a:latin typeface="Tw Cen MT" panose="020B0602020104020603"/>
            </a:rPr>
            <a:t>Wurst</a:t>
          </a:r>
          <a:r>
            <a:rPr lang="pl-PL" baseline="0" dirty="0"/>
            <a:t> - kiełbasa</a:t>
          </a:r>
          <a:endParaRPr lang="en-US" dirty="0"/>
        </a:p>
      </dgm:t>
    </dgm:pt>
    <dgm:pt modelId="{59912D2E-BA2E-444E-8E62-410C4E690B47}" type="parTrans" cxnId="{B11B37BF-2ED7-471B-BFD2-FBCCA53E05C5}">
      <dgm:prSet/>
      <dgm:spPr/>
      <dgm:t>
        <a:bodyPr/>
        <a:lstStyle/>
        <a:p>
          <a:endParaRPr lang="en-US"/>
        </a:p>
      </dgm:t>
    </dgm:pt>
    <dgm:pt modelId="{1C499348-15EE-4193-823B-908EC0C14F60}" type="sibTrans" cxnId="{B11B37BF-2ED7-471B-BFD2-FBCCA53E05C5}">
      <dgm:prSet/>
      <dgm:spPr/>
      <dgm:t>
        <a:bodyPr/>
        <a:lstStyle/>
        <a:p>
          <a:endParaRPr lang="en-US"/>
        </a:p>
      </dgm:t>
    </dgm:pt>
    <dgm:pt modelId="{28389030-A07C-4EB3-9CD5-772544B0B841}">
      <dgm:prSet/>
      <dgm:spPr/>
      <dgm:t>
        <a:bodyPr/>
        <a:lstStyle/>
        <a:p>
          <a:r>
            <a:rPr lang="pl-PL" baseline="0" dirty="0">
              <a:latin typeface="Tw Cen MT" panose="020B0602020104020603"/>
            </a:rPr>
            <a:t>der</a:t>
          </a:r>
          <a:r>
            <a:rPr lang="pl-PL" baseline="0" dirty="0"/>
            <a:t> </a:t>
          </a:r>
          <a:r>
            <a:rPr lang="pl-PL" baseline="0" dirty="0">
              <a:latin typeface="Tw Cen MT" panose="020B0602020104020603"/>
            </a:rPr>
            <a:t>Saft</a:t>
          </a:r>
          <a:r>
            <a:rPr lang="pl-PL" baseline="0" dirty="0"/>
            <a:t> - sok</a:t>
          </a:r>
          <a:endParaRPr lang="en-US" dirty="0"/>
        </a:p>
      </dgm:t>
    </dgm:pt>
    <dgm:pt modelId="{40F2D05F-D07B-4610-B03E-8D52D7EBB00F}" type="parTrans" cxnId="{DDBCAAF3-8835-4A38-BA8B-A528ADECDB98}">
      <dgm:prSet/>
      <dgm:spPr/>
      <dgm:t>
        <a:bodyPr/>
        <a:lstStyle/>
        <a:p>
          <a:endParaRPr lang="en-US"/>
        </a:p>
      </dgm:t>
    </dgm:pt>
    <dgm:pt modelId="{5E8FFF78-FA80-4933-9672-A164819DEEAA}" type="sibTrans" cxnId="{DDBCAAF3-8835-4A38-BA8B-A528ADECDB98}">
      <dgm:prSet/>
      <dgm:spPr/>
      <dgm:t>
        <a:bodyPr/>
        <a:lstStyle/>
        <a:p>
          <a:endParaRPr lang="en-US"/>
        </a:p>
      </dgm:t>
    </dgm:pt>
    <dgm:pt modelId="{253A058C-4279-475C-9F15-4ED46333C868}">
      <dgm:prSet/>
      <dgm:spPr/>
      <dgm:t>
        <a:bodyPr/>
        <a:lstStyle/>
        <a:p>
          <a:pPr rtl="0"/>
          <a:r>
            <a:rPr lang="pl-PL" baseline="0" dirty="0" err="1">
              <a:latin typeface="Tw Cen MT" panose="020B0602020104020603"/>
            </a:rPr>
            <a:t>die</a:t>
          </a:r>
          <a:r>
            <a:rPr lang="pl-PL" baseline="0" dirty="0">
              <a:latin typeface="Tw Cen MT" panose="020B0602020104020603"/>
            </a:rPr>
            <a:t> SÜβ</a:t>
          </a:r>
          <a:r>
            <a:rPr lang="pl-PL" baseline="0" dirty="0" err="1">
              <a:latin typeface="Tw Cen MT" panose="020B0602020104020603"/>
            </a:rPr>
            <a:t>igkeiten</a:t>
          </a:r>
          <a:r>
            <a:rPr lang="pl-PL" baseline="0" dirty="0"/>
            <a:t> - słodycze</a:t>
          </a:r>
          <a:endParaRPr lang="en-US" dirty="0"/>
        </a:p>
      </dgm:t>
    </dgm:pt>
    <dgm:pt modelId="{3F688CDE-9B99-4130-880E-6DAB2AC18823}" type="parTrans" cxnId="{BF6F2A9B-E5CA-4B70-A7D6-5E49F795EB93}">
      <dgm:prSet/>
      <dgm:spPr/>
      <dgm:t>
        <a:bodyPr/>
        <a:lstStyle/>
        <a:p>
          <a:endParaRPr lang="en-US"/>
        </a:p>
      </dgm:t>
    </dgm:pt>
    <dgm:pt modelId="{23FBD5D6-A0D9-4585-91CD-C5CFDCE24BFF}" type="sibTrans" cxnId="{BF6F2A9B-E5CA-4B70-A7D6-5E49F795EB93}">
      <dgm:prSet/>
      <dgm:spPr/>
      <dgm:t>
        <a:bodyPr/>
        <a:lstStyle/>
        <a:p>
          <a:endParaRPr lang="en-US"/>
        </a:p>
      </dgm:t>
    </dgm:pt>
    <dgm:pt modelId="{48C52793-0262-4463-8F02-BDEFA804F23C}">
      <dgm:prSet/>
      <dgm:spPr/>
      <dgm:t>
        <a:bodyPr/>
        <a:lstStyle/>
        <a:p>
          <a:r>
            <a:rPr lang="pl-PL" baseline="0" dirty="0">
              <a:latin typeface="Tw Cen MT" panose="020B0602020104020603"/>
            </a:rPr>
            <a:t>der</a:t>
          </a:r>
          <a:r>
            <a:rPr lang="pl-PL" baseline="0" dirty="0"/>
            <a:t> </a:t>
          </a:r>
          <a:r>
            <a:rPr lang="pl-PL" baseline="0" dirty="0">
              <a:latin typeface="Tw Cen MT" panose="020B0602020104020603"/>
            </a:rPr>
            <a:t>Kuchen</a:t>
          </a:r>
          <a:r>
            <a:rPr lang="pl-PL" baseline="0" dirty="0"/>
            <a:t> - ciasto</a:t>
          </a:r>
          <a:endParaRPr lang="en-US" dirty="0"/>
        </a:p>
      </dgm:t>
    </dgm:pt>
    <dgm:pt modelId="{BD31DCFD-DF7C-4505-862B-3FA73BB6100E}" type="parTrans" cxnId="{1434147C-F5D8-485E-B0B9-CD71C1BCC34A}">
      <dgm:prSet/>
      <dgm:spPr/>
      <dgm:t>
        <a:bodyPr/>
        <a:lstStyle/>
        <a:p>
          <a:endParaRPr lang="en-US"/>
        </a:p>
      </dgm:t>
    </dgm:pt>
    <dgm:pt modelId="{07EC5F39-2ED1-4275-8A8F-26EF29D27D57}" type="sibTrans" cxnId="{1434147C-F5D8-485E-B0B9-CD71C1BCC34A}">
      <dgm:prSet/>
      <dgm:spPr/>
      <dgm:t>
        <a:bodyPr/>
        <a:lstStyle/>
        <a:p>
          <a:endParaRPr lang="en-US"/>
        </a:p>
      </dgm:t>
    </dgm:pt>
    <dgm:pt modelId="{A7D0BDB6-1F74-4B44-8837-10D60CC21B89}">
      <dgm:prSet/>
      <dgm:spPr/>
      <dgm:t>
        <a:bodyPr/>
        <a:lstStyle/>
        <a:p>
          <a:pPr rtl="0"/>
          <a:r>
            <a:rPr lang="pl-PL" baseline="0" dirty="0" err="1">
              <a:latin typeface="Tw Cen MT" panose="020B0602020104020603"/>
            </a:rPr>
            <a:t>das</a:t>
          </a:r>
          <a:r>
            <a:rPr lang="pl-PL" baseline="0" dirty="0">
              <a:latin typeface="Tw Cen MT" panose="020B0602020104020603"/>
            </a:rPr>
            <a:t> Eis</a:t>
          </a:r>
          <a:r>
            <a:rPr lang="pl-PL" baseline="0" dirty="0"/>
            <a:t> - lody</a:t>
          </a:r>
          <a:endParaRPr lang="en-US" dirty="0"/>
        </a:p>
      </dgm:t>
    </dgm:pt>
    <dgm:pt modelId="{602BD56B-6BE1-4549-87C9-D2133E1B8880}" type="parTrans" cxnId="{4CE9BD38-7F88-4129-8D67-D52597D641A3}">
      <dgm:prSet/>
      <dgm:spPr/>
      <dgm:t>
        <a:bodyPr/>
        <a:lstStyle/>
        <a:p>
          <a:endParaRPr lang="en-US"/>
        </a:p>
      </dgm:t>
    </dgm:pt>
    <dgm:pt modelId="{19BF9C00-BC74-4C6C-9509-CB3B79E4B56A}" type="sibTrans" cxnId="{4CE9BD38-7F88-4129-8D67-D52597D641A3}">
      <dgm:prSet/>
      <dgm:spPr/>
      <dgm:t>
        <a:bodyPr/>
        <a:lstStyle/>
        <a:p>
          <a:endParaRPr lang="en-US"/>
        </a:p>
      </dgm:t>
    </dgm:pt>
    <dgm:pt modelId="{E42EFADB-5931-4890-9A0B-2ACA4ACEFCC8}">
      <dgm:prSet/>
      <dgm:spPr/>
      <dgm:t>
        <a:bodyPr/>
        <a:lstStyle/>
        <a:p>
          <a:r>
            <a:rPr lang="pl-PL" baseline="0" dirty="0" err="1">
              <a:latin typeface="Tw Cen MT" panose="020B0602020104020603"/>
            </a:rPr>
            <a:t>das</a:t>
          </a:r>
          <a:r>
            <a:rPr lang="pl-PL" baseline="0" dirty="0"/>
            <a:t> </a:t>
          </a:r>
          <a:r>
            <a:rPr lang="pl-PL" baseline="0" dirty="0" err="1">
              <a:latin typeface="Tw Cen MT" panose="020B0602020104020603"/>
            </a:rPr>
            <a:t>Salz</a:t>
          </a:r>
          <a:r>
            <a:rPr lang="pl-PL" baseline="0" dirty="0"/>
            <a:t> - sól</a:t>
          </a:r>
          <a:endParaRPr lang="en-US" dirty="0"/>
        </a:p>
      </dgm:t>
    </dgm:pt>
    <dgm:pt modelId="{3122B076-DEF3-4AB8-AE02-F9D8C878ADAE}" type="parTrans" cxnId="{C2BBBE1C-29F1-4AC2-8575-F8CD22F6A90F}">
      <dgm:prSet/>
      <dgm:spPr/>
      <dgm:t>
        <a:bodyPr/>
        <a:lstStyle/>
        <a:p>
          <a:endParaRPr lang="en-US"/>
        </a:p>
      </dgm:t>
    </dgm:pt>
    <dgm:pt modelId="{55F2FB4B-04B3-44D0-B23D-B6A69A47553F}" type="sibTrans" cxnId="{C2BBBE1C-29F1-4AC2-8575-F8CD22F6A90F}">
      <dgm:prSet/>
      <dgm:spPr/>
      <dgm:t>
        <a:bodyPr/>
        <a:lstStyle/>
        <a:p>
          <a:endParaRPr lang="en-US"/>
        </a:p>
      </dgm:t>
    </dgm:pt>
    <dgm:pt modelId="{E54226FE-E93E-4DEE-8E9C-9B7F90538267}">
      <dgm:prSet/>
      <dgm:spPr/>
      <dgm:t>
        <a:bodyPr/>
        <a:lstStyle/>
        <a:p>
          <a:pPr rtl="0"/>
          <a:r>
            <a:rPr lang="pl-PL" baseline="0" dirty="0" err="1">
              <a:latin typeface="Tw Cen MT" panose="020B0602020104020603"/>
            </a:rPr>
            <a:t>das</a:t>
          </a:r>
          <a:r>
            <a:rPr lang="pl-PL" baseline="0" dirty="0">
              <a:latin typeface="Tw Cen MT" panose="020B0602020104020603"/>
            </a:rPr>
            <a:t> </a:t>
          </a:r>
          <a:r>
            <a:rPr lang="pl-PL" baseline="0" dirty="0" err="1">
              <a:latin typeface="Tw Cen MT" panose="020B0602020104020603"/>
            </a:rPr>
            <a:t>Mehl</a:t>
          </a:r>
          <a:r>
            <a:rPr lang="pl-PL" baseline="0" dirty="0"/>
            <a:t> - mąka</a:t>
          </a:r>
          <a:endParaRPr lang="en-US" dirty="0"/>
        </a:p>
      </dgm:t>
    </dgm:pt>
    <dgm:pt modelId="{F5639181-E775-426D-B1DE-89A56BF3892F}" type="parTrans" cxnId="{BBCFA6ED-7896-410D-91C5-DD0C5DF5D9D5}">
      <dgm:prSet/>
      <dgm:spPr/>
      <dgm:t>
        <a:bodyPr/>
        <a:lstStyle/>
        <a:p>
          <a:endParaRPr lang="en-US"/>
        </a:p>
      </dgm:t>
    </dgm:pt>
    <dgm:pt modelId="{86A8ADF2-BD06-47F7-AD07-39B803E9E5BE}" type="sibTrans" cxnId="{BBCFA6ED-7896-410D-91C5-DD0C5DF5D9D5}">
      <dgm:prSet/>
      <dgm:spPr/>
      <dgm:t>
        <a:bodyPr/>
        <a:lstStyle/>
        <a:p>
          <a:endParaRPr lang="en-US"/>
        </a:p>
      </dgm:t>
    </dgm:pt>
    <dgm:pt modelId="{AB5ED4E1-0B9A-4670-A972-9E9C621B4E71}">
      <dgm:prSet/>
      <dgm:spPr/>
      <dgm:t>
        <a:bodyPr/>
        <a:lstStyle/>
        <a:p>
          <a:r>
            <a:rPr lang="pl-PL" baseline="0" dirty="0" err="1">
              <a:latin typeface="Tw Cen MT" panose="020B0602020104020603"/>
            </a:rPr>
            <a:t>die</a:t>
          </a:r>
          <a:r>
            <a:rPr lang="pl-PL" baseline="0" dirty="0"/>
            <a:t> </a:t>
          </a:r>
          <a:r>
            <a:rPr lang="pl-PL" baseline="0" dirty="0" err="1">
              <a:latin typeface="Tw Cen MT" panose="020B0602020104020603"/>
            </a:rPr>
            <a:t>Kekse</a:t>
          </a:r>
          <a:r>
            <a:rPr lang="pl-PL" baseline="0" dirty="0"/>
            <a:t> - ciastka</a:t>
          </a:r>
          <a:endParaRPr lang="en-US" dirty="0"/>
        </a:p>
      </dgm:t>
    </dgm:pt>
    <dgm:pt modelId="{86445C56-ABC9-4489-8304-EE6817442F6D}" type="parTrans" cxnId="{F4BCE34B-3F34-435D-AD5F-68F8E350B913}">
      <dgm:prSet/>
      <dgm:spPr/>
      <dgm:t>
        <a:bodyPr/>
        <a:lstStyle/>
        <a:p>
          <a:endParaRPr lang="en-US"/>
        </a:p>
      </dgm:t>
    </dgm:pt>
    <dgm:pt modelId="{CAF074C2-17DB-4626-9E64-34E68658F991}" type="sibTrans" cxnId="{F4BCE34B-3F34-435D-AD5F-68F8E350B913}">
      <dgm:prSet/>
      <dgm:spPr/>
      <dgm:t>
        <a:bodyPr/>
        <a:lstStyle/>
        <a:p>
          <a:endParaRPr lang="en-US"/>
        </a:p>
      </dgm:t>
    </dgm:pt>
    <dgm:pt modelId="{03213C7D-C921-44C4-8750-C39150C946EC}" type="pres">
      <dgm:prSet presAssocID="{8806E5CC-8C27-4AF2-ACEC-73A882213308}" presName="diagram" presStyleCnt="0">
        <dgm:presLayoutVars>
          <dgm:dir/>
          <dgm:resizeHandles val="exact"/>
        </dgm:presLayoutVars>
      </dgm:prSet>
      <dgm:spPr/>
    </dgm:pt>
    <dgm:pt modelId="{D0624B11-CC6C-43CD-B376-83B505E65140}" type="pres">
      <dgm:prSet presAssocID="{A6AA1E24-21B1-4F68-9B0E-2231C724806B}" presName="node" presStyleLbl="node1" presStyleIdx="0" presStyleCnt="8">
        <dgm:presLayoutVars>
          <dgm:bulletEnabled val="1"/>
        </dgm:presLayoutVars>
      </dgm:prSet>
      <dgm:spPr/>
    </dgm:pt>
    <dgm:pt modelId="{F3BB2310-C1F5-40CF-9E8E-46455417B5FC}" type="pres">
      <dgm:prSet presAssocID="{1C499348-15EE-4193-823B-908EC0C14F60}" presName="sibTrans" presStyleCnt="0"/>
      <dgm:spPr/>
    </dgm:pt>
    <dgm:pt modelId="{E07F4D57-A53F-41D2-9F38-84A212273924}" type="pres">
      <dgm:prSet presAssocID="{28389030-A07C-4EB3-9CD5-772544B0B841}" presName="node" presStyleLbl="node1" presStyleIdx="1" presStyleCnt="8">
        <dgm:presLayoutVars>
          <dgm:bulletEnabled val="1"/>
        </dgm:presLayoutVars>
      </dgm:prSet>
      <dgm:spPr/>
    </dgm:pt>
    <dgm:pt modelId="{0FDACDB6-78E0-4D36-9662-E0879154728D}" type="pres">
      <dgm:prSet presAssocID="{5E8FFF78-FA80-4933-9672-A164819DEEAA}" presName="sibTrans" presStyleCnt="0"/>
      <dgm:spPr/>
    </dgm:pt>
    <dgm:pt modelId="{31D9DA54-4BAC-469A-8F51-724E5A7F694C}" type="pres">
      <dgm:prSet presAssocID="{253A058C-4279-475C-9F15-4ED46333C868}" presName="node" presStyleLbl="node1" presStyleIdx="2" presStyleCnt="8">
        <dgm:presLayoutVars>
          <dgm:bulletEnabled val="1"/>
        </dgm:presLayoutVars>
      </dgm:prSet>
      <dgm:spPr/>
    </dgm:pt>
    <dgm:pt modelId="{5A01E48D-1F7E-470B-B068-774D17359C02}" type="pres">
      <dgm:prSet presAssocID="{23FBD5D6-A0D9-4585-91CD-C5CFDCE24BFF}" presName="sibTrans" presStyleCnt="0"/>
      <dgm:spPr/>
    </dgm:pt>
    <dgm:pt modelId="{2DC35F44-EBB1-4F77-A719-A48518C5B756}" type="pres">
      <dgm:prSet presAssocID="{48C52793-0262-4463-8F02-BDEFA804F23C}" presName="node" presStyleLbl="node1" presStyleIdx="3" presStyleCnt="8">
        <dgm:presLayoutVars>
          <dgm:bulletEnabled val="1"/>
        </dgm:presLayoutVars>
      </dgm:prSet>
      <dgm:spPr/>
    </dgm:pt>
    <dgm:pt modelId="{D8AD18F2-42A6-4032-951D-74F705ED980D}" type="pres">
      <dgm:prSet presAssocID="{07EC5F39-2ED1-4275-8A8F-26EF29D27D57}" presName="sibTrans" presStyleCnt="0"/>
      <dgm:spPr/>
    </dgm:pt>
    <dgm:pt modelId="{EE2D484F-4D71-4D2E-8976-43D215061D48}" type="pres">
      <dgm:prSet presAssocID="{A7D0BDB6-1F74-4B44-8837-10D60CC21B89}" presName="node" presStyleLbl="node1" presStyleIdx="4" presStyleCnt="8">
        <dgm:presLayoutVars>
          <dgm:bulletEnabled val="1"/>
        </dgm:presLayoutVars>
      </dgm:prSet>
      <dgm:spPr/>
    </dgm:pt>
    <dgm:pt modelId="{8F64A245-CD8C-4E33-82CF-911DA701525A}" type="pres">
      <dgm:prSet presAssocID="{19BF9C00-BC74-4C6C-9509-CB3B79E4B56A}" presName="sibTrans" presStyleCnt="0"/>
      <dgm:spPr/>
    </dgm:pt>
    <dgm:pt modelId="{36BF8542-FD87-496B-B65D-46F1C5668861}" type="pres">
      <dgm:prSet presAssocID="{E42EFADB-5931-4890-9A0B-2ACA4ACEFCC8}" presName="node" presStyleLbl="node1" presStyleIdx="5" presStyleCnt="8">
        <dgm:presLayoutVars>
          <dgm:bulletEnabled val="1"/>
        </dgm:presLayoutVars>
      </dgm:prSet>
      <dgm:spPr/>
    </dgm:pt>
    <dgm:pt modelId="{C374D840-2F8A-404B-9769-497C7D7FE6AB}" type="pres">
      <dgm:prSet presAssocID="{55F2FB4B-04B3-44D0-B23D-B6A69A47553F}" presName="sibTrans" presStyleCnt="0"/>
      <dgm:spPr/>
    </dgm:pt>
    <dgm:pt modelId="{65A2E4E7-BDA5-44F4-AA25-FAEDD5FF057A}" type="pres">
      <dgm:prSet presAssocID="{E54226FE-E93E-4DEE-8E9C-9B7F90538267}" presName="node" presStyleLbl="node1" presStyleIdx="6" presStyleCnt="8">
        <dgm:presLayoutVars>
          <dgm:bulletEnabled val="1"/>
        </dgm:presLayoutVars>
      </dgm:prSet>
      <dgm:spPr/>
    </dgm:pt>
    <dgm:pt modelId="{E63E4D06-6956-430E-A0C7-25F1B4467D9D}" type="pres">
      <dgm:prSet presAssocID="{86A8ADF2-BD06-47F7-AD07-39B803E9E5BE}" presName="sibTrans" presStyleCnt="0"/>
      <dgm:spPr/>
    </dgm:pt>
    <dgm:pt modelId="{545B2ADA-2E42-420C-BAC6-96FEDA4AF728}" type="pres">
      <dgm:prSet presAssocID="{AB5ED4E1-0B9A-4670-A972-9E9C621B4E71}" presName="node" presStyleLbl="node1" presStyleIdx="7" presStyleCnt="8">
        <dgm:presLayoutVars>
          <dgm:bulletEnabled val="1"/>
        </dgm:presLayoutVars>
      </dgm:prSet>
      <dgm:spPr/>
    </dgm:pt>
  </dgm:ptLst>
  <dgm:cxnLst>
    <dgm:cxn modelId="{CF6E7605-80EF-40F7-BADF-C7F81299659D}" type="presOf" srcId="{E54226FE-E93E-4DEE-8E9C-9B7F90538267}" destId="{65A2E4E7-BDA5-44F4-AA25-FAEDD5FF057A}" srcOrd="0" destOrd="0" presId="urn:microsoft.com/office/officeart/2005/8/layout/default"/>
    <dgm:cxn modelId="{C2BBBE1C-29F1-4AC2-8575-F8CD22F6A90F}" srcId="{8806E5CC-8C27-4AF2-ACEC-73A882213308}" destId="{E42EFADB-5931-4890-9A0B-2ACA4ACEFCC8}" srcOrd="5" destOrd="0" parTransId="{3122B076-DEF3-4AB8-AE02-F9D8C878ADAE}" sibTransId="{55F2FB4B-04B3-44D0-B23D-B6A69A47553F}"/>
    <dgm:cxn modelId="{458EF325-AFEE-443F-9BBF-F7C60991ECAA}" type="presOf" srcId="{E42EFADB-5931-4890-9A0B-2ACA4ACEFCC8}" destId="{36BF8542-FD87-496B-B65D-46F1C5668861}" srcOrd="0" destOrd="0" presId="urn:microsoft.com/office/officeart/2005/8/layout/default"/>
    <dgm:cxn modelId="{4CE9BD38-7F88-4129-8D67-D52597D641A3}" srcId="{8806E5CC-8C27-4AF2-ACEC-73A882213308}" destId="{A7D0BDB6-1F74-4B44-8837-10D60CC21B89}" srcOrd="4" destOrd="0" parTransId="{602BD56B-6BE1-4549-87C9-D2133E1B8880}" sibTransId="{19BF9C00-BC74-4C6C-9509-CB3B79E4B56A}"/>
    <dgm:cxn modelId="{26E28C5C-AD5E-4378-BC19-3EDC78BE12EE}" type="presOf" srcId="{A6AA1E24-21B1-4F68-9B0E-2231C724806B}" destId="{D0624B11-CC6C-43CD-B376-83B505E65140}" srcOrd="0" destOrd="0" presId="urn:microsoft.com/office/officeart/2005/8/layout/default"/>
    <dgm:cxn modelId="{F4BCE34B-3F34-435D-AD5F-68F8E350B913}" srcId="{8806E5CC-8C27-4AF2-ACEC-73A882213308}" destId="{AB5ED4E1-0B9A-4670-A972-9E9C621B4E71}" srcOrd="7" destOrd="0" parTransId="{86445C56-ABC9-4489-8304-EE6817442F6D}" sibTransId="{CAF074C2-17DB-4626-9E64-34E68658F991}"/>
    <dgm:cxn modelId="{CD6A914F-2E56-4358-9199-A3CAC87F095B}" type="presOf" srcId="{253A058C-4279-475C-9F15-4ED46333C868}" destId="{31D9DA54-4BAC-469A-8F51-724E5A7F694C}" srcOrd="0" destOrd="0" presId="urn:microsoft.com/office/officeart/2005/8/layout/default"/>
    <dgm:cxn modelId="{F0D79A70-3513-43A3-9611-AA7A80C9AD7D}" type="presOf" srcId="{AB5ED4E1-0B9A-4670-A972-9E9C621B4E71}" destId="{545B2ADA-2E42-420C-BAC6-96FEDA4AF728}" srcOrd="0" destOrd="0" presId="urn:microsoft.com/office/officeart/2005/8/layout/default"/>
    <dgm:cxn modelId="{63406374-E02A-4557-86F6-7D75880112BA}" type="presOf" srcId="{28389030-A07C-4EB3-9CD5-772544B0B841}" destId="{E07F4D57-A53F-41D2-9F38-84A212273924}" srcOrd="0" destOrd="0" presId="urn:microsoft.com/office/officeart/2005/8/layout/default"/>
    <dgm:cxn modelId="{7C0A4756-7793-4E4A-973E-CE5A2E56D069}" type="presOf" srcId="{A7D0BDB6-1F74-4B44-8837-10D60CC21B89}" destId="{EE2D484F-4D71-4D2E-8976-43D215061D48}" srcOrd="0" destOrd="0" presId="urn:microsoft.com/office/officeart/2005/8/layout/default"/>
    <dgm:cxn modelId="{ECD38778-655F-4F95-A4FF-2A098550BC34}" type="presOf" srcId="{8806E5CC-8C27-4AF2-ACEC-73A882213308}" destId="{03213C7D-C921-44C4-8750-C39150C946EC}" srcOrd="0" destOrd="0" presId="urn:microsoft.com/office/officeart/2005/8/layout/default"/>
    <dgm:cxn modelId="{1434147C-F5D8-485E-B0B9-CD71C1BCC34A}" srcId="{8806E5CC-8C27-4AF2-ACEC-73A882213308}" destId="{48C52793-0262-4463-8F02-BDEFA804F23C}" srcOrd="3" destOrd="0" parTransId="{BD31DCFD-DF7C-4505-862B-3FA73BB6100E}" sibTransId="{07EC5F39-2ED1-4275-8A8F-26EF29D27D57}"/>
    <dgm:cxn modelId="{91131099-7A64-4F5B-A584-35AEF3714B99}" type="presOf" srcId="{48C52793-0262-4463-8F02-BDEFA804F23C}" destId="{2DC35F44-EBB1-4F77-A719-A48518C5B756}" srcOrd="0" destOrd="0" presId="urn:microsoft.com/office/officeart/2005/8/layout/default"/>
    <dgm:cxn modelId="{BF6F2A9B-E5CA-4B70-A7D6-5E49F795EB93}" srcId="{8806E5CC-8C27-4AF2-ACEC-73A882213308}" destId="{253A058C-4279-475C-9F15-4ED46333C868}" srcOrd="2" destOrd="0" parTransId="{3F688CDE-9B99-4130-880E-6DAB2AC18823}" sibTransId="{23FBD5D6-A0D9-4585-91CD-C5CFDCE24BFF}"/>
    <dgm:cxn modelId="{B11B37BF-2ED7-471B-BFD2-FBCCA53E05C5}" srcId="{8806E5CC-8C27-4AF2-ACEC-73A882213308}" destId="{A6AA1E24-21B1-4F68-9B0E-2231C724806B}" srcOrd="0" destOrd="0" parTransId="{59912D2E-BA2E-444E-8E62-410C4E690B47}" sibTransId="{1C499348-15EE-4193-823B-908EC0C14F60}"/>
    <dgm:cxn modelId="{BBCFA6ED-7896-410D-91C5-DD0C5DF5D9D5}" srcId="{8806E5CC-8C27-4AF2-ACEC-73A882213308}" destId="{E54226FE-E93E-4DEE-8E9C-9B7F90538267}" srcOrd="6" destOrd="0" parTransId="{F5639181-E775-426D-B1DE-89A56BF3892F}" sibTransId="{86A8ADF2-BD06-47F7-AD07-39B803E9E5BE}"/>
    <dgm:cxn modelId="{DDBCAAF3-8835-4A38-BA8B-A528ADECDB98}" srcId="{8806E5CC-8C27-4AF2-ACEC-73A882213308}" destId="{28389030-A07C-4EB3-9CD5-772544B0B841}" srcOrd="1" destOrd="0" parTransId="{40F2D05F-D07B-4610-B03E-8D52D7EBB00F}" sibTransId="{5E8FFF78-FA80-4933-9672-A164819DEEAA}"/>
    <dgm:cxn modelId="{6657B39F-CE17-4150-98D5-A86DE193FD14}" type="presParOf" srcId="{03213C7D-C921-44C4-8750-C39150C946EC}" destId="{D0624B11-CC6C-43CD-B376-83B505E65140}" srcOrd="0" destOrd="0" presId="urn:microsoft.com/office/officeart/2005/8/layout/default"/>
    <dgm:cxn modelId="{A19D9488-26B7-4EA4-851E-3177ED4CE474}" type="presParOf" srcId="{03213C7D-C921-44C4-8750-C39150C946EC}" destId="{F3BB2310-C1F5-40CF-9E8E-46455417B5FC}" srcOrd="1" destOrd="0" presId="urn:microsoft.com/office/officeart/2005/8/layout/default"/>
    <dgm:cxn modelId="{4277E94F-AA2C-49F0-B63E-89A1CBD727F9}" type="presParOf" srcId="{03213C7D-C921-44C4-8750-C39150C946EC}" destId="{E07F4D57-A53F-41D2-9F38-84A212273924}" srcOrd="2" destOrd="0" presId="urn:microsoft.com/office/officeart/2005/8/layout/default"/>
    <dgm:cxn modelId="{2D9D1E67-4AA1-49F5-B83B-9B399CBD77D8}" type="presParOf" srcId="{03213C7D-C921-44C4-8750-C39150C946EC}" destId="{0FDACDB6-78E0-4D36-9662-E0879154728D}" srcOrd="3" destOrd="0" presId="urn:microsoft.com/office/officeart/2005/8/layout/default"/>
    <dgm:cxn modelId="{50C2594C-9FE9-44B4-A742-0479D2B2E937}" type="presParOf" srcId="{03213C7D-C921-44C4-8750-C39150C946EC}" destId="{31D9DA54-4BAC-469A-8F51-724E5A7F694C}" srcOrd="4" destOrd="0" presId="urn:microsoft.com/office/officeart/2005/8/layout/default"/>
    <dgm:cxn modelId="{DC230B05-7259-42F0-8160-C77C924B6C84}" type="presParOf" srcId="{03213C7D-C921-44C4-8750-C39150C946EC}" destId="{5A01E48D-1F7E-470B-B068-774D17359C02}" srcOrd="5" destOrd="0" presId="urn:microsoft.com/office/officeart/2005/8/layout/default"/>
    <dgm:cxn modelId="{47EA714F-0F73-40A9-925D-9CAA5A316860}" type="presParOf" srcId="{03213C7D-C921-44C4-8750-C39150C946EC}" destId="{2DC35F44-EBB1-4F77-A719-A48518C5B756}" srcOrd="6" destOrd="0" presId="urn:microsoft.com/office/officeart/2005/8/layout/default"/>
    <dgm:cxn modelId="{C493A38C-9B96-4A63-9EEA-7C8AC8AC081D}" type="presParOf" srcId="{03213C7D-C921-44C4-8750-C39150C946EC}" destId="{D8AD18F2-42A6-4032-951D-74F705ED980D}" srcOrd="7" destOrd="0" presId="urn:microsoft.com/office/officeart/2005/8/layout/default"/>
    <dgm:cxn modelId="{63720F46-FEB8-4C9D-8972-817CF7945B0F}" type="presParOf" srcId="{03213C7D-C921-44C4-8750-C39150C946EC}" destId="{EE2D484F-4D71-4D2E-8976-43D215061D48}" srcOrd="8" destOrd="0" presId="urn:microsoft.com/office/officeart/2005/8/layout/default"/>
    <dgm:cxn modelId="{FB48294C-F464-4095-BEF5-B77A93A4C092}" type="presParOf" srcId="{03213C7D-C921-44C4-8750-C39150C946EC}" destId="{8F64A245-CD8C-4E33-82CF-911DA701525A}" srcOrd="9" destOrd="0" presId="urn:microsoft.com/office/officeart/2005/8/layout/default"/>
    <dgm:cxn modelId="{AECC379E-7E5B-4240-B160-1BC09D55A973}" type="presParOf" srcId="{03213C7D-C921-44C4-8750-C39150C946EC}" destId="{36BF8542-FD87-496B-B65D-46F1C5668861}" srcOrd="10" destOrd="0" presId="urn:microsoft.com/office/officeart/2005/8/layout/default"/>
    <dgm:cxn modelId="{AF0D02EA-3629-477E-AF6C-6429FC26E12B}" type="presParOf" srcId="{03213C7D-C921-44C4-8750-C39150C946EC}" destId="{C374D840-2F8A-404B-9769-497C7D7FE6AB}" srcOrd="11" destOrd="0" presId="urn:microsoft.com/office/officeart/2005/8/layout/default"/>
    <dgm:cxn modelId="{CC7600F5-94AC-4745-8A77-478968BC9C9C}" type="presParOf" srcId="{03213C7D-C921-44C4-8750-C39150C946EC}" destId="{65A2E4E7-BDA5-44F4-AA25-FAEDD5FF057A}" srcOrd="12" destOrd="0" presId="urn:microsoft.com/office/officeart/2005/8/layout/default"/>
    <dgm:cxn modelId="{19EF1D53-DF30-4F4E-B479-9BA0165902F5}" type="presParOf" srcId="{03213C7D-C921-44C4-8750-C39150C946EC}" destId="{E63E4D06-6956-430E-A0C7-25F1B4467D9D}" srcOrd="13" destOrd="0" presId="urn:microsoft.com/office/officeart/2005/8/layout/default"/>
    <dgm:cxn modelId="{AA24AE44-11D2-44FC-B2F5-8AF4E965460A}" type="presParOf" srcId="{03213C7D-C921-44C4-8750-C39150C946EC}" destId="{545B2ADA-2E42-420C-BAC6-96FEDA4AF728}" srcOrd="1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71FB30-43EA-418C-8194-13778FA91F77}">
      <dsp:nvSpPr>
        <dsp:cNvPr id="0" name=""/>
        <dsp:cNvSpPr/>
      </dsp:nvSpPr>
      <dsp:spPr>
        <a:xfrm>
          <a:off x="0" y="1633"/>
          <a:ext cx="10363200" cy="4563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000" kern="1200" dirty="0" err="1">
              <a:latin typeface="Tw Cen MT" panose="020B0602020104020603"/>
            </a:rPr>
            <a:t>die</a:t>
          </a:r>
          <a:r>
            <a:rPr lang="pl-PL" sz="2000" kern="1200" dirty="0">
              <a:latin typeface="Tw Cen MT" panose="020B0602020104020603"/>
            </a:rPr>
            <a:t> </a:t>
          </a:r>
          <a:r>
            <a:rPr lang="pl-PL" sz="2000" kern="1200" dirty="0" err="1">
              <a:latin typeface="Tw Cen MT" panose="020B0602020104020603"/>
            </a:rPr>
            <a:t>Karotte</a:t>
          </a:r>
          <a:r>
            <a:rPr lang="pl-PL" sz="2000" kern="1200" dirty="0"/>
            <a:t> – marchewka</a:t>
          </a:r>
          <a:endParaRPr lang="en-US" sz="2000" kern="1200" dirty="0"/>
        </a:p>
      </dsp:txBody>
      <dsp:txXfrm>
        <a:off x="22275" y="23908"/>
        <a:ext cx="10318650" cy="411750"/>
      </dsp:txXfrm>
    </dsp:sp>
    <dsp:sp modelId="{8C75DD16-C4EE-4BEE-A2F3-06888DE27448}">
      <dsp:nvSpPr>
        <dsp:cNvPr id="0" name=""/>
        <dsp:cNvSpPr/>
      </dsp:nvSpPr>
      <dsp:spPr>
        <a:xfrm>
          <a:off x="0" y="515533"/>
          <a:ext cx="10363200" cy="45630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000" kern="1200" dirty="0" err="1">
              <a:latin typeface="Tw Cen MT" panose="020B0602020104020603"/>
            </a:rPr>
            <a:t>die</a:t>
          </a:r>
          <a:r>
            <a:rPr lang="pl-PL" sz="2000" kern="1200" dirty="0">
              <a:latin typeface="Tw Cen MT" panose="020B0602020104020603"/>
            </a:rPr>
            <a:t> </a:t>
          </a:r>
          <a:r>
            <a:rPr lang="pl-PL" sz="2000" kern="1200" dirty="0" err="1">
              <a:latin typeface="Tw Cen MT" panose="020B0602020104020603"/>
            </a:rPr>
            <a:t>Gurke</a:t>
          </a:r>
          <a:r>
            <a:rPr lang="pl-PL" sz="2000" kern="1200" dirty="0"/>
            <a:t> - ogórek</a:t>
          </a:r>
          <a:endParaRPr lang="en-US" sz="2000" kern="1200" dirty="0"/>
        </a:p>
      </dsp:txBody>
      <dsp:txXfrm>
        <a:off x="22275" y="537808"/>
        <a:ext cx="10318650" cy="411750"/>
      </dsp:txXfrm>
    </dsp:sp>
    <dsp:sp modelId="{EB888943-9A91-4DD1-A154-1E959DDA6C9A}">
      <dsp:nvSpPr>
        <dsp:cNvPr id="0" name=""/>
        <dsp:cNvSpPr/>
      </dsp:nvSpPr>
      <dsp:spPr>
        <a:xfrm>
          <a:off x="0" y="1029433"/>
          <a:ext cx="10363200" cy="45630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000" kern="1200" dirty="0">
              <a:latin typeface="Tw Cen MT" panose="020B0602020104020603"/>
            </a:rPr>
            <a:t>der</a:t>
          </a:r>
          <a:r>
            <a:rPr lang="pl-PL" sz="2000" kern="1200" dirty="0"/>
            <a:t> </a:t>
          </a:r>
          <a:r>
            <a:rPr lang="pl-PL" sz="2000" kern="1200" dirty="0">
              <a:latin typeface="Tw Cen MT" panose="020B0602020104020603"/>
            </a:rPr>
            <a:t>Salat</a:t>
          </a:r>
          <a:r>
            <a:rPr lang="pl-PL" sz="2000" kern="1200" dirty="0"/>
            <a:t> - surówka</a:t>
          </a:r>
          <a:endParaRPr lang="en-US" sz="2000" kern="1200" dirty="0"/>
        </a:p>
      </dsp:txBody>
      <dsp:txXfrm>
        <a:off x="22275" y="1051708"/>
        <a:ext cx="10318650" cy="411750"/>
      </dsp:txXfrm>
    </dsp:sp>
    <dsp:sp modelId="{BF41ECAC-103D-41EE-83C5-2AD1A05A571D}">
      <dsp:nvSpPr>
        <dsp:cNvPr id="0" name=""/>
        <dsp:cNvSpPr/>
      </dsp:nvSpPr>
      <dsp:spPr>
        <a:xfrm>
          <a:off x="0" y="1543333"/>
          <a:ext cx="10363200" cy="45630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000" kern="1200" dirty="0" err="1">
              <a:latin typeface="Tw Cen MT" panose="020B0602020104020603"/>
            </a:rPr>
            <a:t>die</a:t>
          </a:r>
          <a:r>
            <a:rPr lang="pl-PL" sz="2000" kern="1200" dirty="0">
              <a:latin typeface="Tw Cen MT" panose="020B0602020104020603"/>
            </a:rPr>
            <a:t> </a:t>
          </a:r>
          <a:r>
            <a:rPr lang="pl-PL" sz="2000" kern="1200" dirty="0" err="1">
              <a:latin typeface="Tw Cen MT" panose="020B0602020104020603"/>
            </a:rPr>
            <a:t>Tomate</a:t>
          </a:r>
          <a:r>
            <a:rPr lang="pl-PL" sz="2000" kern="1200" dirty="0"/>
            <a:t> - pomidor</a:t>
          </a:r>
          <a:endParaRPr lang="en-US" sz="2000" kern="1200" dirty="0"/>
        </a:p>
      </dsp:txBody>
      <dsp:txXfrm>
        <a:off x="22275" y="1565608"/>
        <a:ext cx="10318650" cy="411750"/>
      </dsp:txXfrm>
    </dsp:sp>
    <dsp:sp modelId="{E9541C4B-4C9B-48D5-984E-D5BFEBFC4E46}">
      <dsp:nvSpPr>
        <dsp:cNvPr id="0" name=""/>
        <dsp:cNvSpPr/>
      </dsp:nvSpPr>
      <dsp:spPr>
        <a:xfrm>
          <a:off x="0" y="2057233"/>
          <a:ext cx="10363200" cy="456300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000" kern="1200" dirty="0" err="1">
              <a:latin typeface="Tw Cen MT" panose="020B0602020104020603"/>
            </a:rPr>
            <a:t>die</a:t>
          </a:r>
          <a:r>
            <a:rPr lang="pl-PL" sz="2000" kern="1200" dirty="0">
              <a:latin typeface="Tw Cen MT" panose="020B0602020104020603"/>
            </a:rPr>
            <a:t> </a:t>
          </a:r>
          <a:r>
            <a:rPr lang="pl-PL" sz="2000" kern="1200" dirty="0" err="1">
              <a:latin typeface="Tw Cen MT" panose="020B0602020104020603"/>
            </a:rPr>
            <a:t>Kartoffel</a:t>
          </a:r>
          <a:r>
            <a:rPr lang="pl-PL" sz="2000" kern="1200" dirty="0"/>
            <a:t> – Ziemniak</a:t>
          </a:r>
          <a:endParaRPr lang="en-US" sz="2000" kern="1200" dirty="0"/>
        </a:p>
      </dsp:txBody>
      <dsp:txXfrm>
        <a:off x="22275" y="2079508"/>
        <a:ext cx="10318650" cy="411750"/>
      </dsp:txXfrm>
    </dsp:sp>
    <dsp:sp modelId="{EC0218AE-8DE4-4C3B-8067-1B1CB064AA87}">
      <dsp:nvSpPr>
        <dsp:cNvPr id="0" name=""/>
        <dsp:cNvSpPr/>
      </dsp:nvSpPr>
      <dsp:spPr>
        <a:xfrm>
          <a:off x="0" y="2571133"/>
          <a:ext cx="10363200" cy="4563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000" kern="1200" dirty="0" err="1">
              <a:latin typeface="Tw Cen MT" panose="020B0602020104020603"/>
            </a:rPr>
            <a:t>die</a:t>
          </a:r>
          <a:r>
            <a:rPr lang="pl-PL" sz="2000" kern="1200" dirty="0">
              <a:latin typeface="Tw Cen MT" panose="020B0602020104020603"/>
            </a:rPr>
            <a:t> </a:t>
          </a:r>
          <a:r>
            <a:rPr lang="pl-PL" sz="2000" kern="1200" dirty="0" err="1">
              <a:latin typeface="Tw Cen MT" panose="020B0602020104020603"/>
            </a:rPr>
            <a:t>Brokkoli</a:t>
          </a:r>
          <a:r>
            <a:rPr lang="pl-PL" sz="2000" kern="1200" dirty="0"/>
            <a:t> - brokuły</a:t>
          </a:r>
          <a:endParaRPr lang="en-US" sz="2000" kern="1200" dirty="0"/>
        </a:p>
      </dsp:txBody>
      <dsp:txXfrm>
        <a:off x="22275" y="2593408"/>
        <a:ext cx="10318650" cy="41175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EA7C1D-EB31-4EDF-937F-EEEEA1D3B791}">
      <dsp:nvSpPr>
        <dsp:cNvPr id="0" name=""/>
        <dsp:cNvSpPr/>
      </dsp:nvSpPr>
      <dsp:spPr>
        <a:xfrm>
          <a:off x="177105" y="1546"/>
          <a:ext cx="2327671" cy="139660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800" kern="1200" dirty="0">
              <a:latin typeface="Tw Cen MT" panose="020B0602020104020603"/>
            </a:rPr>
            <a:t>der</a:t>
          </a:r>
          <a:r>
            <a:rPr lang="pl-PL" sz="3800" kern="1200" dirty="0"/>
            <a:t> </a:t>
          </a:r>
          <a:r>
            <a:rPr lang="pl-PL" sz="3800" kern="1200" dirty="0" err="1"/>
            <a:t>Käse</a:t>
          </a:r>
          <a:r>
            <a:rPr lang="pl-PL" sz="3800" kern="1200" dirty="0"/>
            <a:t> - ser żółty</a:t>
          </a:r>
          <a:endParaRPr lang="en-US" sz="3800" kern="1200" dirty="0"/>
        </a:p>
      </dsp:txBody>
      <dsp:txXfrm>
        <a:off x="177105" y="1546"/>
        <a:ext cx="2327671" cy="1396603"/>
      </dsp:txXfrm>
    </dsp:sp>
    <dsp:sp modelId="{4E574F0D-2DCF-49B5-A93E-949BD701156C}">
      <dsp:nvSpPr>
        <dsp:cNvPr id="0" name=""/>
        <dsp:cNvSpPr/>
      </dsp:nvSpPr>
      <dsp:spPr>
        <a:xfrm>
          <a:off x="2737544" y="1546"/>
          <a:ext cx="2327671" cy="1396603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800" kern="1200" dirty="0" err="1">
              <a:latin typeface="Tw Cen MT" panose="020B0602020104020603"/>
            </a:rPr>
            <a:t>das</a:t>
          </a:r>
          <a:r>
            <a:rPr lang="pl-PL" sz="3800" kern="1200" dirty="0"/>
            <a:t> </a:t>
          </a:r>
          <a:r>
            <a:rPr lang="pl-PL" sz="3800" kern="1200" dirty="0" err="1"/>
            <a:t>Ei</a:t>
          </a:r>
          <a:r>
            <a:rPr lang="pl-PL" sz="3800" kern="1200" dirty="0"/>
            <a:t> – jajko</a:t>
          </a:r>
          <a:endParaRPr lang="en-US" sz="3800" kern="1200" dirty="0"/>
        </a:p>
      </dsp:txBody>
      <dsp:txXfrm>
        <a:off x="2737544" y="1546"/>
        <a:ext cx="2327671" cy="1396603"/>
      </dsp:txXfrm>
    </dsp:sp>
    <dsp:sp modelId="{25431F4B-44E1-411F-BF17-6D24201F366F}">
      <dsp:nvSpPr>
        <dsp:cNvPr id="0" name=""/>
        <dsp:cNvSpPr/>
      </dsp:nvSpPr>
      <dsp:spPr>
        <a:xfrm>
          <a:off x="5297983" y="1546"/>
          <a:ext cx="2327671" cy="1396603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ctr" defTabSz="1689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800" kern="1200" dirty="0">
              <a:latin typeface="Tw Cen MT" panose="020B0602020104020603"/>
            </a:rPr>
            <a:t>die Sahne</a:t>
          </a:r>
          <a:r>
            <a:rPr lang="pl-PL" sz="3800" kern="1200" dirty="0"/>
            <a:t> - śmietana</a:t>
          </a:r>
          <a:endParaRPr lang="en-US" sz="3800" kern="1200" dirty="0"/>
        </a:p>
      </dsp:txBody>
      <dsp:txXfrm>
        <a:off x="5297983" y="1546"/>
        <a:ext cx="2327671" cy="1396603"/>
      </dsp:txXfrm>
    </dsp:sp>
    <dsp:sp modelId="{5C35E3B6-0E62-4E31-88B8-1878F0C782DD}">
      <dsp:nvSpPr>
        <dsp:cNvPr id="0" name=""/>
        <dsp:cNvSpPr/>
      </dsp:nvSpPr>
      <dsp:spPr>
        <a:xfrm>
          <a:off x="7858422" y="1546"/>
          <a:ext cx="2327671" cy="1396603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800" kern="1200" dirty="0">
              <a:latin typeface="Tw Cen MT" panose="020B0602020104020603"/>
            </a:rPr>
            <a:t>der</a:t>
          </a:r>
          <a:r>
            <a:rPr lang="pl-PL" sz="3800" kern="1200" dirty="0"/>
            <a:t> </a:t>
          </a:r>
          <a:r>
            <a:rPr lang="pl-PL" sz="3800" kern="1200" dirty="0">
              <a:latin typeface="Tw Cen MT" panose="020B0602020104020603"/>
            </a:rPr>
            <a:t>Quark</a:t>
          </a:r>
          <a:r>
            <a:rPr lang="pl-PL" sz="3800" kern="1200" dirty="0"/>
            <a:t> - twaróg</a:t>
          </a:r>
          <a:endParaRPr lang="en-US" sz="3800" kern="1200" dirty="0"/>
        </a:p>
      </dsp:txBody>
      <dsp:txXfrm>
        <a:off x="7858422" y="1546"/>
        <a:ext cx="2327671" cy="1396603"/>
      </dsp:txXfrm>
    </dsp:sp>
    <dsp:sp modelId="{BC860990-F9A4-4FF1-887F-C70DE52353D0}">
      <dsp:nvSpPr>
        <dsp:cNvPr id="0" name=""/>
        <dsp:cNvSpPr/>
      </dsp:nvSpPr>
      <dsp:spPr>
        <a:xfrm>
          <a:off x="4017764" y="1630917"/>
          <a:ext cx="2327671" cy="1396603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ctr" defTabSz="1689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800" kern="1200" dirty="0" err="1">
              <a:latin typeface="Tw Cen MT" panose="020B0602020104020603"/>
            </a:rPr>
            <a:t>die</a:t>
          </a:r>
          <a:r>
            <a:rPr lang="pl-PL" sz="3800" kern="1200" dirty="0"/>
            <a:t> </a:t>
          </a:r>
          <a:r>
            <a:rPr lang="pl-PL" sz="3800" kern="1200" dirty="0">
              <a:latin typeface="Tw Cen MT" panose="020B0602020104020603"/>
            </a:rPr>
            <a:t>Milch - mleko</a:t>
          </a:r>
          <a:endParaRPr lang="en-US" sz="3800" kern="1200" dirty="0"/>
        </a:p>
      </dsp:txBody>
      <dsp:txXfrm>
        <a:off x="4017764" y="1630917"/>
        <a:ext cx="2327671" cy="139660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14366C3-DDFD-441B-9084-721BB3E40B5F}">
      <dsp:nvSpPr>
        <dsp:cNvPr id="0" name=""/>
        <dsp:cNvSpPr/>
      </dsp:nvSpPr>
      <dsp:spPr>
        <a:xfrm>
          <a:off x="0" y="7393"/>
          <a:ext cx="10363200" cy="54755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400" kern="1200" baseline="0" dirty="0">
              <a:latin typeface="Tw Cen MT" panose="020B0602020104020603"/>
            </a:rPr>
            <a:t>der</a:t>
          </a:r>
          <a:r>
            <a:rPr lang="pl-PL" sz="2400" kern="1200" baseline="0" dirty="0"/>
            <a:t> </a:t>
          </a:r>
          <a:r>
            <a:rPr lang="pl-PL" sz="2400" kern="1200" baseline="0" dirty="0" err="1"/>
            <a:t>Fisch</a:t>
          </a:r>
          <a:r>
            <a:rPr lang="pl-PL" sz="2400" kern="1200" baseline="0" dirty="0"/>
            <a:t> – ryba</a:t>
          </a:r>
          <a:endParaRPr lang="en-US" sz="2400" kern="1200" dirty="0"/>
        </a:p>
      </dsp:txBody>
      <dsp:txXfrm>
        <a:off x="26730" y="34123"/>
        <a:ext cx="10309740" cy="494099"/>
      </dsp:txXfrm>
    </dsp:sp>
    <dsp:sp modelId="{26E73E67-42F5-437A-9F2C-56B3D35422C1}">
      <dsp:nvSpPr>
        <dsp:cNvPr id="0" name=""/>
        <dsp:cNvSpPr/>
      </dsp:nvSpPr>
      <dsp:spPr>
        <a:xfrm>
          <a:off x="0" y="624073"/>
          <a:ext cx="10363200" cy="547559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400" kern="1200" baseline="0" dirty="0" err="1">
              <a:latin typeface="Tw Cen MT" panose="020B0602020104020603"/>
            </a:rPr>
            <a:t>die</a:t>
          </a:r>
          <a:r>
            <a:rPr lang="pl-PL" sz="2400" kern="1200" baseline="0" dirty="0"/>
            <a:t> </a:t>
          </a:r>
          <a:r>
            <a:rPr lang="pl-PL" sz="2400" kern="1200" baseline="0" dirty="0" err="1"/>
            <a:t>NÜsse</a:t>
          </a:r>
          <a:r>
            <a:rPr lang="pl-PL" sz="2400" kern="1200" baseline="0" dirty="0"/>
            <a:t> - Orzechy</a:t>
          </a:r>
          <a:endParaRPr lang="en-US" sz="2400" kern="1200" dirty="0"/>
        </a:p>
      </dsp:txBody>
      <dsp:txXfrm>
        <a:off x="26730" y="650803"/>
        <a:ext cx="10309740" cy="494099"/>
      </dsp:txXfrm>
    </dsp:sp>
    <dsp:sp modelId="{88EE22C7-E944-41F2-8CE7-8100BAC129CA}">
      <dsp:nvSpPr>
        <dsp:cNvPr id="0" name=""/>
        <dsp:cNvSpPr/>
      </dsp:nvSpPr>
      <dsp:spPr>
        <a:xfrm>
          <a:off x="0" y="1240753"/>
          <a:ext cx="10363200" cy="547559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400" kern="1200" baseline="0" dirty="0" err="1">
              <a:latin typeface="Tw Cen MT" panose="020B0602020104020603"/>
            </a:rPr>
            <a:t>die</a:t>
          </a:r>
          <a:r>
            <a:rPr lang="pl-PL" sz="2400" kern="1200" baseline="0" dirty="0"/>
            <a:t> Avocado - awokado</a:t>
          </a:r>
          <a:endParaRPr lang="en-US" sz="2400" kern="1200" dirty="0"/>
        </a:p>
      </dsp:txBody>
      <dsp:txXfrm>
        <a:off x="26730" y="1267483"/>
        <a:ext cx="10309740" cy="494099"/>
      </dsp:txXfrm>
    </dsp:sp>
    <dsp:sp modelId="{FB433028-EC90-44D6-BED0-3EC9D4B1AF99}">
      <dsp:nvSpPr>
        <dsp:cNvPr id="0" name=""/>
        <dsp:cNvSpPr/>
      </dsp:nvSpPr>
      <dsp:spPr>
        <a:xfrm>
          <a:off x="0" y="1857433"/>
          <a:ext cx="10363200" cy="547559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400" kern="1200" baseline="0" dirty="0" err="1">
              <a:latin typeface="Tw Cen MT" panose="020B0602020104020603"/>
            </a:rPr>
            <a:t>das</a:t>
          </a:r>
          <a:r>
            <a:rPr lang="pl-PL" sz="2400" kern="1200" baseline="0" dirty="0">
              <a:latin typeface="Tw Cen MT" panose="020B0602020104020603"/>
            </a:rPr>
            <a:t> </a:t>
          </a:r>
          <a:r>
            <a:rPr lang="pl-PL" sz="2400" kern="1200" baseline="0" dirty="0" err="1"/>
            <a:t>Öl</a:t>
          </a:r>
          <a:r>
            <a:rPr lang="pl-PL" sz="2400" kern="1200" baseline="0" dirty="0"/>
            <a:t> - olej</a:t>
          </a:r>
          <a:endParaRPr lang="en-US" sz="2400" kern="1200" dirty="0"/>
        </a:p>
      </dsp:txBody>
      <dsp:txXfrm>
        <a:off x="26730" y="1884163"/>
        <a:ext cx="10309740" cy="494099"/>
      </dsp:txXfrm>
    </dsp:sp>
    <dsp:sp modelId="{4FA1B63D-F58D-43C2-8AB0-F208AC72B152}">
      <dsp:nvSpPr>
        <dsp:cNvPr id="0" name=""/>
        <dsp:cNvSpPr/>
      </dsp:nvSpPr>
      <dsp:spPr>
        <a:xfrm>
          <a:off x="0" y="2474113"/>
          <a:ext cx="10363200" cy="547559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400" kern="1200" baseline="0" dirty="0" err="1">
              <a:latin typeface="Tw Cen MT" panose="020B0602020104020603"/>
            </a:rPr>
            <a:t>das</a:t>
          </a:r>
          <a:r>
            <a:rPr lang="pl-PL" sz="2400" kern="1200" baseline="0" dirty="0"/>
            <a:t> </a:t>
          </a:r>
          <a:r>
            <a:rPr lang="pl-PL" sz="2400" kern="1200" baseline="0" dirty="0" err="1"/>
            <a:t>Olivenöl</a:t>
          </a:r>
          <a:r>
            <a:rPr lang="pl-PL" sz="2400" kern="1200" baseline="0" dirty="0"/>
            <a:t> - oliwa z oliwek</a:t>
          </a:r>
          <a:endParaRPr lang="en-US" sz="2400" kern="1200" dirty="0"/>
        </a:p>
      </dsp:txBody>
      <dsp:txXfrm>
        <a:off x="26730" y="2500843"/>
        <a:ext cx="10309740" cy="49409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624B11-CC6C-43CD-B376-83B505E65140}">
      <dsp:nvSpPr>
        <dsp:cNvPr id="0" name=""/>
        <dsp:cNvSpPr/>
      </dsp:nvSpPr>
      <dsp:spPr>
        <a:xfrm>
          <a:off x="177105" y="1546"/>
          <a:ext cx="2327671" cy="139660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600" kern="1200" baseline="0" dirty="0" err="1">
              <a:latin typeface="Tw Cen MT" panose="020B0602020104020603"/>
            </a:rPr>
            <a:t>die</a:t>
          </a:r>
          <a:r>
            <a:rPr lang="pl-PL" sz="2600" kern="1200" baseline="0" dirty="0">
              <a:latin typeface="Tw Cen MT" panose="020B0602020104020603"/>
            </a:rPr>
            <a:t> </a:t>
          </a:r>
          <a:r>
            <a:rPr lang="pl-PL" sz="2600" kern="1200" baseline="0" dirty="0" err="1">
              <a:latin typeface="Tw Cen MT" panose="020B0602020104020603"/>
            </a:rPr>
            <a:t>Wurst</a:t>
          </a:r>
          <a:r>
            <a:rPr lang="pl-PL" sz="2600" kern="1200" baseline="0" dirty="0"/>
            <a:t> - kiełbasa</a:t>
          </a:r>
          <a:endParaRPr lang="en-US" sz="2600" kern="1200" dirty="0"/>
        </a:p>
      </dsp:txBody>
      <dsp:txXfrm>
        <a:off x="177105" y="1546"/>
        <a:ext cx="2327671" cy="1396603"/>
      </dsp:txXfrm>
    </dsp:sp>
    <dsp:sp modelId="{E07F4D57-A53F-41D2-9F38-84A212273924}">
      <dsp:nvSpPr>
        <dsp:cNvPr id="0" name=""/>
        <dsp:cNvSpPr/>
      </dsp:nvSpPr>
      <dsp:spPr>
        <a:xfrm>
          <a:off x="2737544" y="1546"/>
          <a:ext cx="2327671" cy="1396603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600" kern="1200" baseline="0" dirty="0">
              <a:latin typeface="Tw Cen MT" panose="020B0602020104020603"/>
            </a:rPr>
            <a:t>der</a:t>
          </a:r>
          <a:r>
            <a:rPr lang="pl-PL" sz="2600" kern="1200" baseline="0" dirty="0"/>
            <a:t> </a:t>
          </a:r>
          <a:r>
            <a:rPr lang="pl-PL" sz="2600" kern="1200" baseline="0" dirty="0">
              <a:latin typeface="Tw Cen MT" panose="020B0602020104020603"/>
            </a:rPr>
            <a:t>Saft</a:t>
          </a:r>
          <a:r>
            <a:rPr lang="pl-PL" sz="2600" kern="1200" baseline="0" dirty="0"/>
            <a:t> - sok</a:t>
          </a:r>
          <a:endParaRPr lang="en-US" sz="2600" kern="1200" dirty="0"/>
        </a:p>
      </dsp:txBody>
      <dsp:txXfrm>
        <a:off x="2737544" y="1546"/>
        <a:ext cx="2327671" cy="1396603"/>
      </dsp:txXfrm>
    </dsp:sp>
    <dsp:sp modelId="{31D9DA54-4BAC-469A-8F51-724E5A7F694C}">
      <dsp:nvSpPr>
        <dsp:cNvPr id="0" name=""/>
        <dsp:cNvSpPr/>
      </dsp:nvSpPr>
      <dsp:spPr>
        <a:xfrm>
          <a:off x="5297983" y="1546"/>
          <a:ext cx="2327671" cy="1396603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600" kern="1200" baseline="0" dirty="0" err="1">
              <a:latin typeface="Tw Cen MT" panose="020B0602020104020603"/>
            </a:rPr>
            <a:t>die</a:t>
          </a:r>
          <a:r>
            <a:rPr lang="pl-PL" sz="2600" kern="1200" baseline="0" dirty="0">
              <a:latin typeface="Tw Cen MT" panose="020B0602020104020603"/>
            </a:rPr>
            <a:t> SÜβ</a:t>
          </a:r>
          <a:r>
            <a:rPr lang="pl-PL" sz="2600" kern="1200" baseline="0" dirty="0" err="1">
              <a:latin typeface="Tw Cen MT" panose="020B0602020104020603"/>
            </a:rPr>
            <a:t>igkeiten</a:t>
          </a:r>
          <a:r>
            <a:rPr lang="pl-PL" sz="2600" kern="1200" baseline="0" dirty="0"/>
            <a:t> - słodycze</a:t>
          </a:r>
          <a:endParaRPr lang="en-US" sz="2600" kern="1200" dirty="0"/>
        </a:p>
      </dsp:txBody>
      <dsp:txXfrm>
        <a:off x="5297983" y="1546"/>
        <a:ext cx="2327671" cy="1396603"/>
      </dsp:txXfrm>
    </dsp:sp>
    <dsp:sp modelId="{2DC35F44-EBB1-4F77-A719-A48518C5B756}">
      <dsp:nvSpPr>
        <dsp:cNvPr id="0" name=""/>
        <dsp:cNvSpPr/>
      </dsp:nvSpPr>
      <dsp:spPr>
        <a:xfrm>
          <a:off x="7858422" y="1546"/>
          <a:ext cx="2327671" cy="1396603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600" kern="1200" baseline="0" dirty="0">
              <a:latin typeface="Tw Cen MT" panose="020B0602020104020603"/>
            </a:rPr>
            <a:t>der</a:t>
          </a:r>
          <a:r>
            <a:rPr lang="pl-PL" sz="2600" kern="1200" baseline="0" dirty="0"/>
            <a:t> </a:t>
          </a:r>
          <a:r>
            <a:rPr lang="pl-PL" sz="2600" kern="1200" baseline="0" dirty="0">
              <a:latin typeface="Tw Cen MT" panose="020B0602020104020603"/>
            </a:rPr>
            <a:t>Kuchen</a:t>
          </a:r>
          <a:r>
            <a:rPr lang="pl-PL" sz="2600" kern="1200" baseline="0" dirty="0"/>
            <a:t> - ciasto</a:t>
          </a:r>
          <a:endParaRPr lang="en-US" sz="2600" kern="1200" dirty="0"/>
        </a:p>
      </dsp:txBody>
      <dsp:txXfrm>
        <a:off x="7858422" y="1546"/>
        <a:ext cx="2327671" cy="1396603"/>
      </dsp:txXfrm>
    </dsp:sp>
    <dsp:sp modelId="{EE2D484F-4D71-4D2E-8976-43D215061D48}">
      <dsp:nvSpPr>
        <dsp:cNvPr id="0" name=""/>
        <dsp:cNvSpPr/>
      </dsp:nvSpPr>
      <dsp:spPr>
        <a:xfrm>
          <a:off x="177105" y="1630917"/>
          <a:ext cx="2327671" cy="1396603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600" kern="1200" baseline="0" dirty="0" err="1">
              <a:latin typeface="Tw Cen MT" panose="020B0602020104020603"/>
            </a:rPr>
            <a:t>das</a:t>
          </a:r>
          <a:r>
            <a:rPr lang="pl-PL" sz="2600" kern="1200" baseline="0" dirty="0">
              <a:latin typeface="Tw Cen MT" panose="020B0602020104020603"/>
            </a:rPr>
            <a:t> Eis</a:t>
          </a:r>
          <a:r>
            <a:rPr lang="pl-PL" sz="2600" kern="1200" baseline="0" dirty="0"/>
            <a:t> - lody</a:t>
          </a:r>
          <a:endParaRPr lang="en-US" sz="2600" kern="1200" dirty="0"/>
        </a:p>
      </dsp:txBody>
      <dsp:txXfrm>
        <a:off x="177105" y="1630917"/>
        <a:ext cx="2327671" cy="1396603"/>
      </dsp:txXfrm>
    </dsp:sp>
    <dsp:sp modelId="{36BF8542-FD87-496B-B65D-46F1C5668861}">
      <dsp:nvSpPr>
        <dsp:cNvPr id="0" name=""/>
        <dsp:cNvSpPr/>
      </dsp:nvSpPr>
      <dsp:spPr>
        <a:xfrm>
          <a:off x="2737544" y="1630917"/>
          <a:ext cx="2327671" cy="139660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600" kern="1200" baseline="0" dirty="0" err="1">
              <a:latin typeface="Tw Cen MT" panose="020B0602020104020603"/>
            </a:rPr>
            <a:t>das</a:t>
          </a:r>
          <a:r>
            <a:rPr lang="pl-PL" sz="2600" kern="1200" baseline="0" dirty="0"/>
            <a:t> </a:t>
          </a:r>
          <a:r>
            <a:rPr lang="pl-PL" sz="2600" kern="1200" baseline="0" dirty="0" err="1">
              <a:latin typeface="Tw Cen MT" panose="020B0602020104020603"/>
            </a:rPr>
            <a:t>Salz</a:t>
          </a:r>
          <a:r>
            <a:rPr lang="pl-PL" sz="2600" kern="1200" baseline="0" dirty="0"/>
            <a:t> - sól</a:t>
          </a:r>
          <a:endParaRPr lang="en-US" sz="2600" kern="1200" dirty="0"/>
        </a:p>
      </dsp:txBody>
      <dsp:txXfrm>
        <a:off x="2737544" y="1630917"/>
        <a:ext cx="2327671" cy="1396603"/>
      </dsp:txXfrm>
    </dsp:sp>
    <dsp:sp modelId="{65A2E4E7-BDA5-44F4-AA25-FAEDD5FF057A}">
      <dsp:nvSpPr>
        <dsp:cNvPr id="0" name=""/>
        <dsp:cNvSpPr/>
      </dsp:nvSpPr>
      <dsp:spPr>
        <a:xfrm>
          <a:off x="5297983" y="1630917"/>
          <a:ext cx="2327671" cy="1396603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600" kern="1200" baseline="0" dirty="0" err="1">
              <a:latin typeface="Tw Cen MT" panose="020B0602020104020603"/>
            </a:rPr>
            <a:t>das</a:t>
          </a:r>
          <a:r>
            <a:rPr lang="pl-PL" sz="2600" kern="1200" baseline="0" dirty="0">
              <a:latin typeface="Tw Cen MT" panose="020B0602020104020603"/>
            </a:rPr>
            <a:t> </a:t>
          </a:r>
          <a:r>
            <a:rPr lang="pl-PL" sz="2600" kern="1200" baseline="0" dirty="0" err="1">
              <a:latin typeface="Tw Cen MT" panose="020B0602020104020603"/>
            </a:rPr>
            <a:t>Mehl</a:t>
          </a:r>
          <a:r>
            <a:rPr lang="pl-PL" sz="2600" kern="1200" baseline="0" dirty="0"/>
            <a:t> - mąka</a:t>
          </a:r>
          <a:endParaRPr lang="en-US" sz="2600" kern="1200" dirty="0"/>
        </a:p>
      </dsp:txBody>
      <dsp:txXfrm>
        <a:off x="5297983" y="1630917"/>
        <a:ext cx="2327671" cy="1396603"/>
      </dsp:txXfrm>
    </dsp:sp>
    <dsp:sp modelId="{545B2ADA-2E42-420C-BAC6-96FEDA4AF728}">
      <dsp:nvSpPr>
        <dsp:cNvPr id="0" name=""/>
        <dsp:cNvSpPr/>
      </dsp:nvSpPr>
      <dsp:spPr>
        <a:xfrm>
          <a:off x="7858422" y="1630917"/>
          <a:ext cx="2327671" cy="1396603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600" kern="1200" baseline="0" dirty="0" err="1">
              <a:latin typeface="Tw Cen MT" panose="020B0602020104020603"/>
            </a:rPr>
            <a:t>die</a:t>
          </a:r>
          <a:r>
            <a:rPr lang="pl-PL" sz="2600" kern="1200" baseline="0" dirty="0"/>
            <a:t> </a:t>
          </a:r>
          <a:r>
            <a:rPr lang="pl-PL" sz="2600" kern="1200" baseline="0" dirty="0" err="1">
              <a:latin typeface="Tw Cen MT" panose="020B0602020104020603"/>
            </a:rPr>
            <a:t>Kekse</a:t>
          </a:r>
          <a:r>
            <a:rPr lang="pl-PL" sz="2600" kern="1200" baseline="0" dirty="0"/>
            <a:t> - ciastka</a:t>
          </a:r>
          <a:endParaRPr lang="en-US" sz="2600" kern="1200" dirty="0"/>
        </a:p>
      </dsp:txBody>
      <dsp:txXfrm>
        <a:off x="7858422" y="1630917"/>
        <a:ext cx="2327671" cy="139660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>
            <a:extLst>
              <a:ext uri="{FF2B5EF4-FFF2-40B4-BE49-F238E27FC236}">
                <a16:creationId xmlns:a16="http://schemas.microsoft.com/office/drawing/2014/main" id="{F9E6C38E-2ED7-429A-9D90-A233A4C6753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6B56387C-372F-479E-B420-7EE98464DE4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41F5A3-E045-48FB-8546-9FD8C794C384}" type="datetime1">
              <a:rPr lang="pl-PL" smtClean="0"/>
              <a:t>03.02.2022</a:t>
            </a:fld>
            <a:endParaRPr lang="pl-PL" dirty="0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242C3022-B39A-4C36-BC8E-249465C5E38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70C677BE-572B-435B-B0E1-9CDE074F563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1465D8-B7BE-44B2-A8D0-4CC504F3281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973430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 noProof="0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46C48F-C5D9-42D3-8737-B5446ACDBE6D}" type="datetime1">
              <a:rPr lang="pl-PL" smtClean="0"/>
              <a:pPr/>
              <a:t>03.02.2022</a:t>
            </a:fld>
            <a:endParaRPr lang="pl-PL" dirty="0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 noProof="0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noProof="0"/>
              <a:t>Kliknij, aby edytować style wzorca tekstu</a:t>
            </a:r>
          </a:p>
          <a:p>
            <a:pPr lvl="1"/>
            <a:r>
              <a:rPr lang="pl-PL" noProof="0"/>
              <a:t>Drugi poziom</a:t>
            </a:r>
          </a:p>
          <a:p>
            <a:pPr lvl="2"/>
            <a:r>
              <a:rPr lang="pl-PL" noProof="0"/>
              <a:t>Trzeci poziom</a:t>
            </a:r>
          </a:p>
          <a:p>
            <a:pPr lvl="3"/>
            <a:r>
              <a:rPr lang="pl-PL" noProof="0"/>
              <a:t>Czwarty poziom</a:t>
            </a:r>
          </a:p>
          <a:p>
            <a:pPr lvl="4"/>
            <a:r>
              <a:rPr lang="pl-PL" noProof="0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 noProof="0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A51586-3A37-40DA-983D-9C07B3D0B790}" type="slidenum">
              <a:rPr lang="pl-PL" noProof="0" smtClean="0"/>
              <a:t>‹#›</a:t>
            </a:fld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13826427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A51586-3A37-40DA-983D-9C07B3D0B790}" type="slidenum">
              <a:rPr lang="pl-PL" smtClean="0"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130357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rtlCol="0" anchor="b">
            <a:normAutofit/>
          </a:bodyPr>
          <a:lstStyle>
            <a:lvl1pPr algn="ctr">
              <a:defRPr sz="4800"/>
            </a:lvl1pPr>
          </a:lstStyle>
          <a:p>
            <a:pPr rtl="0"/>
            <a:r>
              <a:rPr lang="pl-PL" noProof="0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 rtlCol="0"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pl-PL" noProof="0"/>
              <a:t>Kliknij, aby edytować styl wzorca podtytułu</a:t>
            </a:r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5FA8CED-0552-4B30-831D-85ECFDC1237E}" type="datetime1">
              <a:rPr lang="pl-PL" noProof="0" smtClean="0"/>
              <a:t>03.02.2022</a:t>
            </a:fld>
            <a:endParaRPr lang="pl-PL" noProof="0"/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noProof="0"/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pl-PL" noProof="0" smtClean="0"/>
              <a:t>‹#›</a:t>
            </a:fld>
            <a:endParaRPr lang="pl-PL" noProof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l-PL" noProof="0"/>
              <a:t>Kliknij, aby edytować styl</a:t>
            </a:r>
          </a:p>
        </p:txBody>
      </p:sp>
      <p:sp>
        <p:nvSpPr>
          <p:cNvPr id="12" name="Zawartość — symbol zastępczy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 rtlCol="0"/>
          <a:lstStyle/>
          <a:p>
            <a:pPr lvl="0" rtl="0"/>
            <a:r>
              <a:rPr lang="pl-PL" noProof="0" dirty="0"/>
              <a:t>Kliknij, aby edytować style wzorca tekstu</a:t>
            </a:r>
          </a:p>
          <a:p>
            <a:pPr lvl="1" rtl="0"/>
            <a:r>
              <a:rPr lang="pl-PL" noProof="0" dirty="0"/>
              <a:t>Drugi poziom</a:t>
            </a:r>
          </a:p>
          <a:p>
            <a:pPr lvl="2" rtl="0"/>
            <a:r>
              <a:rPr lang="pl-PL" noProof="0" dirty="0"/>
              <a:t>Trzeci poziom</a:t>
            </a:r>
          </a:p>
          <a:p>
            <a:pPr lvl="3" rtl="0"/>
            <a:r>
              <a:rPr lang="pl-PL" noProof="0" dirty="0"/>
              <a:t>Czwarty poziom</a:t>
            </a:r>
          </a:p>
          <a:p>
            <a:pPr lvl="4" rtl="0"/>
            <a:r>
              <a:rPr lang="pl-PL" noProof="0" dirty="0"/>
              <a:t>Piąty poziom</a:t>
            </a:r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09BA7ED-FF02-482C-912A-DB3AE9CBBDFF}" type="datetime1">
              <a:rPr lang="pl-PL" noProof="0" smtClean="0"/>
              <a:t>03.02.2022</a:t>
            </a:fld>
            <a:endParaRPr lang="pl-PL" noProof="0"/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noProof="0"/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pl-PL" noProof="0" smtClean="0"/>
              <a:t>‹#›</a:t>
            </a:fld>
            <a:endParaRPr lang="pl-PL" noProof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az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rtlCol="0" anchor="b">
            <a:normAutofit/>
          </a:bodyPr>
          <a:lstStyle>
            <a:lvl1pPr>
              <a:defRPr sz="4000"/>
            </a:lvl1pPr>
          </a:lstStyle>
          <a:p>
            <a:pPr rtl="0"/>
            <a:r>
              <a:rPr lang="pl-PL" noProof="0"/>
              <a:t>Kliknij, aby edytować styl</a:t>
            </a:r>
          </a:p>
        </p:txBody>
      </p:sp>
      <p:sp>
        <p:nvSpPr>
          <p:cNvPr id="3" name="Tekst — symbol zastępczy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 rtlCol="0"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pl-PL" noProof="0" dirty="0"/>
              <a:t>Kliknij, aby edytować style wzorca tekstu</a:t>
            </a:r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244EE4A-02F7-489B-B8C2-5CFEDF88E6A6}" type="datetime1">
              <a:rPr lang="pl-PL" noProof="0" smtClean="0"/>
              <a:t>03.02.2022</a:t>
            </a:fld>
            <a:endParaRPr lang="pl-PL" noProof="0"/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noProof="0"/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pl-PL" noProof="0" smtClean="0"/>
              <a:t>‹#›</a:t>
            </a:fld>
            <a:endParaRPr lang="pl-PL" noProof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az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ytuł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 rtlCol="0"/>
          <a:lstStyle/>
          <a:p>
            <a:pPr rtl="0"/>
            <a:r>
              <a:rPr lang="pl-PL" noProof="0"/>
              <a:t>Kliknij, aby edytować styl</a:t>
            </a:r>
          </a:p>
        </p:txBody>
      </p:sp>
      <p:sp>
        <p:nvSpPr>
          <p:cNvPr id="12" name="Zawartość — symbol zastępczy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 rtlCol="0"/>
          <a:lstStyle/>
          <a:p>
            <a:pPr lvl="0" rtl="0"/>
            <a:r>
              <a:rPr lang="pl-PL" noProof="0" dirty="0"/>
              <a:t>Kliknij, aby edytować style wzorca tekstu</a:t>
            </a:r>
          </a:p>
          <a:p>
            <a:pPr lvl="1" rtl="0"/>
            <a:r>
              <a:rPr lang="pl-PL" noProof="0" dirty="0"/>
              <a:t>Drugi poziom</a:t>
            </a:r>
          </a:p>
          <a:p>
            <a:pPr lvl="2" rtl="0"/>
            <a:r>
              <a:rPr lang="pl-PL" noProof="0" dirty="0"/>
              <a:t>Trzeci poziom</a:t>
            </a:r>
          </a:p>
          <a:p>
            <a:pPr lvl="3" rtl="0"/>
            <a:r>
              <a:rPr lang="pl-PL" noProof="0" dirty="0"/>
              <a:t>Czwarty poziom</a:t>
            </a:r>
          </a:p>
          <a:p>
            <a:pPr lvl="4" rtl="0"/>
            <a:r>
              <a:rPr lang="pl-PL" noProof="0" dirty="0"/>
              <a:t>Piąty poziom</a:t>
            </a:r>
          </a:p>
        </p:txBody>
      </p:sp>
      <p:sp>
        <p:nvSpPr>
          <p:cNvPr id="13" name="Zawartość — symbol zastępczy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 rtlCol="0"/>
          <a:lstStyle/>
          <a:p>
            <a:pPr lvl="0" rtl="0"/>
            <a:r>
              <a:rPr lang="pl-PL" noProof="0" dirty="0"/>
              <a:t>Kliknij, aby edytować style wzorca tekstu</a:t>
            </a:r>
          </a:p>
          <a:p>
            <a:pPr lvl="1" rtl="0"/>
            <a:r>
              <a:rPr lang="pl-PL" noProof="0" dirty="0"/>
              <a:t>Drugi poziom</a:t>
            </a:r>
          </a:p>
          <a:p>
            <a:pPr lvl="2" rtl="0"/>
            <a:r>
              <a:rPr lang="pl-PL" noProof="0" dirty="0"/>
              <a:t>Trzeci poziom</a:t>
            </a:r>
          </a:p>
          <a:p>
            <a:pPr lvl="3" rtl="0"/>
            <a:r>
              <a:rPr lang="pl-PL" noProof="0" dirty="0"/>
              <a:t>Czwarty poziom</a:t>
            </a:r>
          </a:p>
          <a:p>
            <a:pPr lvl="4" rtl="0"/>
            <a:r>
              <a:rPr lang="pl-PL" noProof="0" dirty="0"/>
              <a:t>Piąty poziom</a:t>
            </a:r>
          </a:p>
        </p:txBody>
      </p:sp>
      <p:sp>
        <p:nvSpPr>
          <p:cNvPr id="5" name="Data — symbol zastępczy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CBB953C-60B2-4881-9C91-C53F821B6C91}" type="datetime1">
              <a:rPr lang="pl-PL" noProof="0" smtClean="0"/>
              <a:t>03.02.2022</a:t>
            </a:fld>
            <a:endParaRPr lang="pl-PL" noProof="0"/>
          </a:p>
        </p:txBody>
      </p:sp>
      <p:sp>
        <p:nvSpPr>
          <p:cNvPr id="6" name="Stopka — symbol zastępczy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noProof="0"/>
          </a:p>
        </p:txBody>
      </p:sp>
      <p:sp>
        <p:nvSpPr>
          <p:cNvPr id="7" name="Numer slajdu — symbol zastępczy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pl-PL" noProof="0" smtClean="0"/>
              <a:t>‹#›</a:t>
            </a:fld>
            <a:endParaRPr lang="pl-PL" noProof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Obraz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ytuł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 rtlCol="0"/>
          <a:lstStyle/>
          <a:p>
            <a:pPr rtl="0"/>
            <a:r>
              <a:rPr lang="pl-PL" noProof="0"/>
              <a:t>Kliknij, aby edytować styl</a:t>
            </a:r>
          </a:p>
        </p:txBody>
      </p:sp>
      <p:sp>
        <p:nvSpPr>
          <p:cNvPr id="3" name="Tekst — symbol zastępczy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rtlCol="0"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l-PL" noProof="0" dirty="0"/>
              <a:t>Kliknij, aby edytować style wzorca tekstu</a:t>
            </a:r>
          </a:p>
        </p:txBody>
      </p:sp>
      <p:sp>
        <p:nvSpPr>
          <p:cNvPr id="12" name="Zawartość — symbol zastępczy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 rtlCol="0"/>
          <a:lstStyle/>
          <a:p>
            <a:pPr lvl="0" rtl="0"/>
            <a:r>
              <a:rPr lang="pl-PL" noProof="0" dirty="0"/>
              <a:t>Kliknij, aby edytować style wzorca tekstu</a:t>
            </a:r>
          </a:p>
          <a:p>
            <a:pPr lvl="1" rtl="0"/>
            <a:r>
              <a:rPr lang="pl-PL" noProof="0" dirty="0"/>
              <a:t>Drugi poziom</a:t>
            </a:r>
          </a:p>
          <a:p>
            <a:pPr lvl="2" rtl="0"/>
            <a:r>
              <a:rPr lang="pl-PL" noProof="0" dirty="0"/>
              <a:t>Trzeci poziom</a:t>
            </a:r>
          </a:p>
          <a:p>
            <a:pPr lvl="3" rtl="0"/>
            <a:r>
              <a:rPr lang="pl-PL" noProof="0" dirty="0"/>
              <a:t>Czwarty poziom</a:t>
            </a:r>
          </a:p>
          <a:p>
            <a:pPr lvl="4" rtl="0"/>
            <a:r>
              <a:rPr lang="pl-PL" noProof="0" dirty="0"/>
              <a:t>Piąty poziom</a:t>
            </a:r>
          </a:p>
        </p:txBody>
      </p:sp>
      <p:sp>
        <p:nvSpPr>
          <p:cNvPr id="5" name="Tekst — symbol zastępczy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rtlCol="0"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l-PL" noProof="0" dirty="0"/>
              <a:t>Kliknij, aby edytować style wzorca tekstu</a:t>
            </a:r>
          </a:p>
        </p:txBody>
      </p:sp>
      <p:sp>
        <p:nvSpPr>
          <p:cNvPr id="13" name="Zawartość — symbol zastępczy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 rtlCol="0"/>
          <a:lstStyle/>
          <a:p>
            <a:pPr lvl="0" rtl="0"/>
            <a:r>
              <a:rPr lang="pl-PL" noProof="0" dirty="0"/>
              <a:t>Kliknij, aby edytować style wzorca tekstu</a:t>
            </a:r>
          </a:p>
          <a:p>
            <a:pPr lvl="1" rtl="0"/>
            <a:r>
              <a:rPr lang="pl-PL" noProof="0" dirty="0"/>
              <a:t>Drugi poziom</a:t>
            </a:r>
          </a:p>
          <a:p>
            <a:pPr lvl="2" rtl="0"/>
            <a:r>
              <a:rPr lang="pl-PL" noProof="0" dirty="0"/>
              <a:t>Trzeci poziom</a:t>
            </a:r>
          </a:p>
          <a:p>
            <a:pPr lvl="3" rtl="0"/>
            <a:r>
              <a:rPr lang="pl-PL" noProof="0" dirty="0"/>
              <a:t>Czwarty poziom</a:t>
            </a:r>
          </a:p>
          <a:p>
            <a:pPr lvl="4" rtl="0"/>
            <a:r>
              <a:rPr lang="pl-PL" noProof="0" dirty="0"/>
              <a:t>Piąty poziom</a:t>
            </a:r>
          </a:p>
        </p:txBody>
      </p:sp>
      <p:sp>
        <p:nvSpPr>
          <p:cNvPr id="7" name="Data — symbol zastępczy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DF2E389-BEDD-4792-B9F2-648EAED2B023}" type="datetime1">
              <a:rPr lang="pl-PL" noProof="0" smtClean="0"/>
              <a:t>03.02.2022</a:t>
            </a:fld>
            <a:endParaRPr lang="pl-PL" noProof="0"/>
          </a:p>
        </p:txBody>
      </p:sp>
      <p:sp>
        <p:nvSpPr>
          <p:cNvPr id="8" name="Stopka — symbol zastępczy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noProof="0"/>
          </a:p>
        </p:txBody>
      </p:sp>
      <p:sp>
        <p:nvSpPr>
          <p:cNvPr id="9" name="Numer slajdu — symbol zastępczy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pl-PL" noProof="0" smtClean="0"/>
              <a:t>‹#›</a:t>
            </a:fld>
            <a:endParaRPr lang="pl-PL" noProof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l-PL" noProof="0"/>
              <a:t>Kliknij, aby edytować styl</a:t>
            </a:r>
          </a:p>
        </p:txBody>
      </p:sp>
      <p:sp>
        <p:nvSpPr>
          <p:cNvPr id="3" name="Data — symbol zastępczy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6343EAC-86DD-4508-9BE2-F78095922800}" type="datetime1">
              <a:rPr lang="pl-PL" noProof="0" smtClean="0"/>
              <a:t>03.02.2022</a:t>
            </a:fld>
            <a:endParaRPr lang="pl-PL" noProof="0"/>
          </a:p>
        </p:txBody>
      </p:sp>
      <p:sp>
        <p:nvSpPr>
          <p:cNvPr id="4" name="Stopka — symbol zastępczy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noProof="0"/>
          </a:p>
        </p:txBody>
      </p:sp>
      <p:sp>
        <p:nvSpPr>
          <p:cNvPr id="5" name="Numer slajdu — symbol zastępczy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pl-PL" noProof="0" smtClean="0"/>
              <a:t>‹#›</a:t>
            </a:fld>
            <a:endParaRPr lang="pl-PL" noProof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a — symbol zastępczy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BF431BB-1909-44DB-920E-7B3349C8B559}" type="datetime1">
              <a:rPr lang="pl-PL" noProof="0" smtClean="0"/>
              <a:t>03.02.2022</a:t>
            </a:fld>
            <a:endParaRPr lang="pl-PL" noProof="0"/>
          </a:p>
        </p:txBody>
      </p:sp>
      <p:sp>
        <p:nvSpPr>
          <p:cNvPr id="3" name="Stopka — symbol zastępczy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noProof="0"/>
          </a:p>
        </p:txBody>
      </p:sp>
      <p:sp>
        <p:nvSpPr>
          <p:cNvPr id="4" name="Numer slajdu — symbol zastępczy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pl-PL" noProof="0" smtClean="0"/>
              <a:t>‹#›</a:t>
            </a:fld>
            <a:endParaRPr lang="pl-PL" noProof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raz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rtlCol="0" anchor="b"/>
          <a:lstStyle>
            <a:lvl1pPr algn="ctr">
              <a:defRPr sz="3200"/>
            </a:lvl1pPr>
          </a:lstStyle>
          <a:p>
            <a:pPr rtl="0"/>
            <a:r>
              <a:rPr lang="pl-PL" noProof="0"/>
              <a:t>Kliknij, aby edytować styl</a:t>
            </a:r>
          </a:p>
        </p:txBody>
      </p:sp>
      <p:sp>
        <p:nvSpPr>
          <p:cNvPr id="10" name="Zawartość — symbol zastępczy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 rtlCol="0"/>
          <a:lstStyle/>
          <a:p>
            <a:pPr lvl="0" rtl="0"/>
            <a:r>
              <a:rPr lang="pl-PL" noProof="0" dirty="0"/>
              <a:t>Kliknij, aby edytować style wzorca tekstu</a:t>
            </a:r>
          </a:p>
          <a:p>
            <a:pPr lvl="1" rtl="0"/>
            <a:r>
              <a:rPr lang="pl-PL" noProof="0" dirty="0"/>
              <a:t>Drugi poziom</a:t>
            </a:r>
          </a:p>
          <a:p>
            <a:pPr lvl="2" rtl="0"/>
            <a:r>
              <a:rPr lang="pl-PL" noProof="0" dirty="0"/>
              <a:t>Trzeci poziom</a:t>
            </a:r>
          </a:p>
          <a:p>
            <a:pPr lvl="3" rtl="0"/>
            <a:r>
              <a:rPr lang="pl-PL" noProof="0" dirty="0"/>
              <a:t>Czwarty poziom</a:t>
            </a:r>
          </a:p>
          <a:p>
            <a:pPr lvl="4" rtl="0"/>
            <a:r>
              <a:rPr lang="pl-PL" noProof="0" dirty="0"/>
              <a:t>Piąty poziom</a:t>
            </a:r>
          </a:p>
        </p:txBody>
      </p:sp>
      <p:sp>
        <p:nvSpPr>
          <p:cNvPr id="4" name="Tekst — symbol zastępczy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 rtlCol="0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l-PL" noProof="0" dirty="0"/>
              <a:t>Kliknij, aby edytować style wzorca tekstu</a:t>
            </a:r>
          </a:p>
        </p:txBody>
      </p:sp>
      <p:sp>
        <p:nvSpPr>
          <p:cNvPr id="5" name="Data — symbol zastępczy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01E8E35-E79B-4C08-884D-A959EC3482B0}" type="datetime1">
              <a:rPr lang="pl-PL" noProof="0" smtClean="0"/>
              <a:t>03.02.2022</a:t>
            </a:fld>
            <a:endParaRPr lang="pl-PL" noProof="0"/>
          </a:p>
        </p:txBody>
      </p:sp>
      <p:sp>
        <p:nvSpPr>
          <p:cNvPr id="6" name="Stopka — symbol zastępczy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noProof="0"/>
          </a:p>
        </p:txBody>
      </p:sp>
      <p:sp>
        <p:nvSpPr>
          <p:cNvPr id="7" name="Numer slajdu — symbol zastępczy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pl-PL" noProof="0" smtClean="0"/>
              <a:t>‹#›</a:t>
            </a:fld>
            <a:endParaRPr lang="pl-PL" noProof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az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rtlCol="0" anchor="b"/>
          <a:lstStyle>
            <a:lvl1pPr algn="ctr">
              <a:defRPr sz="3200"/>
            </a:lvl1pPr>
          </a:lstStyle>
          <a:p>
            <a:pPr rtl="0"/>
            <a:r>
              <a:rPr lang="pl-PL" noProof="0"/>
              <a:t>Kliknij, aby edytować styl</a:t>
            </a:r>
          </a:p>
        </p:txBody>
      </p:sp>
      <p:sp>
        <p:nvSpPr>
          <p:cNvPr id="3" name="Obraz — symbol zastępczy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rtlCol="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pl-PL" noProof="0"/>
              <a:t>Kliknij ikonę, aby dodać obraz</a:t>
            </a:r>
          </a:p>
        </p:txBody>
      </p:sp>
      <p:sp>
        <p:nvSpPr>
          <p:cNvPr id="4" name="Tekst — symbol zastępczy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 rtlCol="0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l-PL" noProof="0" dirty="0"/>
              <a:t>Kliknij, aby edytować style wzorca tekstu</a:t>
            </a:r>
          </a:p>
        </p:txBody>
      </p:sp>
      <p:sp>
        <p:nvSpPr>
          <p:cNvPr id="5" name="Data — symbol zastępczy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5B5A79D-D0F6-4071-97C6-15F3C3B4E180}" type="datetime1">
              <a:rPr lang="pl-PL" noProof="0" smtClean="0"/>
              <a:t>03.02.2022</a:t>
            </a:fld>
            <a:endParaRPr lang="pl-PL" noProof="0"/>
          </a:p>
        </p:txBody>
      </p:sp>
      <p:sp>
        <p:nvSpPr>
          <p:cNvPr id="6" name="Stopka — symbol zastępczy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noProof="0"/>
          </a:p>
        </p:txBody>
      </p:sp>
      <p:sp>
        <p:nvSpPr>
          <p:cNvPr id="7" name="Numer slajdu — symbol zastępczy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pl-PL" noProof="0" smtClean="0"/>
              <a:t>‹#›</a:t>
            </a:fld>
            <a:endParaRPr lang="pl-PL" noProof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zny 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az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pl-PL" noProof="0"/>
              <a:t>Kliknij, aby edytować styl</a:t>
            </a:r>
          </a:p>
        </p:txBody>
      </p:sp>
      <p:sp>
        <p:nvSpPr>
          <p:cNvPr id="3" name="Obraz — symbol zastępczy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rtlCol="0"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pl-PL" noProof="0"/>
              <a:t>Kliknij ikonę, aby dodać obraz</a:t>
            </a:r>
          </a:p>
        </p:txBody>
      </p:sp>
      <p:sp>
        <p:nvSpPr>
          <p:cNvPr id="4" name="Tekst — symbol zastępczy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 rtlCol="0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l-PL" noProof="0" dirty="0"/>
              <a:t>Kliknij, aby edytować style wzorca tekstu</a:t>
            </a:r>
          </a:p>
        </p:txBody>
      </p:sp>
      <p:sp>
        <p:nvSpPr>
          <p:cNvPr id="5" name="Data — symbol zastępczy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5999A59-0051-4EBD-A6A7-35FCA5919F60}" type="datetime1">
              <a:rPr lang="pl-PL" noProof="0" smtClean="0"/>
              <a:t>03.02.2022</a:t>
            </a:fld>
            <a:endParaRPr lang="pl-PL" noProof="0"/>
          </a:p>
        </p:txBody>
      </p:sp>
      <p:sp>
        <p:nvSpPr>
          <p:cNvPr id="6" name="Stopka — symbol zastępczy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noProof="0"/>
          </a:p>
        </p:txBody>
      </p:sp>
      <p:sp>
        <p:nvSpPr>
          <p:cNvPr id="7" name="Numer slajdu — symbol zastępczy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pl-PL" noProof="0" smtClean="0"/>
              <a:t>‹#›</a:t>
            </a:fld>
            <a:endParaRPr lang="pl-PL" noProof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rtlCol="0" anchor="ctr"/>
          <a:lstStyle>
            <a:lvl1pPr algn="ctr">
              <a:defRPr sz="3200"/>
            </a:lvl1pPr>
          </a:lstStyle>
          <a:p>
            <a:pPr rtl="0"/>
            <a:r>
              <a:rPr lang="pl-PL" noProof="0"/>
              <a:t>Kliknij, aby edytować styl</a:t>
            </a:r>
          </a:p>
        </p:txBody>
      </p:sp>
      <p:sp>
        <p:nvSpPr>
          <p:cNvPr id="4" name="Tekst — symbol zastępczy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rtlCol="0"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l-PL" noProof="0" dirty="0"/>
              <a:t>Kliknij, aby edytować style wzorca tekstu</a:t>
            </a:r>
          </a:p>
        </p:txBody>
      </p:sp>
      <p:sp>
        <p:nvSpPr>
          <p:cNvPr id="5" name="Data — symbol zastępczy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0874EA9-973B-4D0E-A938-0286BCBEE929}" type="datetime1">
              <a:rPr lang="pl-PL" noProof="0" smtClean="0"/>
              <a:t>03.02.2022</a:t>
            </a:fld>
            <a:endParaRPr lang="pl-PL" noProof="0"/>
          </a:p>
        </p:txBody>
      </p:sp>
      <p:sp>
        <p:nvSpPr>
          <p:cNvPr id="6" name="Stopka — symbol zastępczy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noProof="0"/>
          </a:p>
        </p:txBody>
      </p:sp>
      <p:sp>
        <p:nvSpPr>
          <p:cNvPr id="7" name="Numer slajdu — symbol zastępczy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pl-PL" noProof="0" smtClean="0"/>
              <a:t>‹#›</a:t>
            </a:fld>
            <a:endParaRPr lang="pl-PL" noProof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ytat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raz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rtlCol="0" anchor="ctr"/>
          <a:lstStyle>
            <a:lvl1pPr>
              <a:defRPr sz="3200"/>
            </a:lvl1pPr>
          </a:lstStyle>
          <a:p>
            <a:pPr rtl="0"/>
            <a:r>
              <a:rPr lang="pl-PL" noProof="0"/>
              <a:t>Kliknij, aby edytować styl</a:t>
            </a:r>
          </a:p>
        </p:txBody>
      </p:sp>
      <p:sp>
        <p:nvSpPr>
          <p:cNvPr id="12" name="Tekst — symbol zastępczy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l-PL" noProof="0" dirty="0"/>
              <a:t>Kliknij, aby edytować style wzorca tekstu</a:t>
            </a:r>
          </a:p>
        </p:txBody>
      </p:sp>
      <p:sp>
        <p:nvSpPr>
          <p:cNvPr id="4" name="Tekst — symbol zastępczy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l-PL" noProof="0" dirty="0"/>
              <a:t>Kliknij, aby edytować style wzorca tekstu</a:t>
            </a:r>
          </a:p>
        </p:txBody>
      </p:sp>
      <p:sp>
        <p:nvSpPr>
          <p:cNvPr id="5" name="Data — symbol zastępczy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080F6EA-710F-4415-886D-EBCC4313CC9E}" type="datetime1">
              <a:rPr lang="pl-PL" noProof="0" smtClean="0"/>
              <a:t>03.02.2022</a:t>
            </a:fld>
            <a:endParaRPr lang="pl-PL" noProof="0"/>
          </a:p>
        </p:txBody>
      </p:sp>
      <p:sp>
        <p:nvSpPr>
          <p:cNvPr id="6" name="Stopka — symbol zastępczy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noProof="0"/>
          </a:p>
        </p:txBody>
      </p:sp>
      <p:sp>
        <p:nvSpPr>
          <p:cNvPr id="7" name="Numer slajdu — symbol zastępczy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pl-PL" noProof="0" smtClean="0"/>
              <a:t>‹#›</a:t>
            </a:fld>
            <a:endParaRPr lang="pl-PL" noProof="0"/>
          </a:p>
        </p:txBody>
      </p:sp>
      <p:sp>
        <p:nvSpPr>
          <p:cNvPr id="13" name="Pole tekstowe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rtl="0"/>
            <a:r>
              <a:rPr lang="pl-PL" sz="8000" noProof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Pole tekstowe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 rtl="0"/>
            <a:r>
              <a:rPr lang="pl-PL" sz="8000" noProof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rtlCol="0" anchor="b"/>
          <a:lstStyle>
            <a:lvl1pPr algn="ctr">
              <a:defRPr sz="3200"/>
            </a:lvl1pPr>
          </a:lstStyle>
          <a:p>
            <a:pPr rtl="0"/>
            <a:r>
              <a:rPr lang="pl-PL" noProof="0"/>
              <a:t>Kliknij, aby edytować styl</a:t>
            </a:r>
          </a:p>
        </p:txBody>
      </p:sp>
      <p:sp>
        <p:nvSpPr>
          <p:cNvPr id="4" name="Tekst — symbol zastępczy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rtlCol="0"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l-PL" noProof="0" dirty="0"/>
              <a:t>Kliknij, aby edytować style wzorca tekstu</a:t>
            </a:r>
          </a:p>
        </p:txBody>
      </p:sp>
      <p:sp>
        <p:nvSpPr>
          <p:cNvPr id="5" name="Data — symbol zastępczy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7AEF249-13AC-4111-AF74-2229CBFE6C9A}" type="datetime1">
              <a:rPr lang="pl-PL" noProof="0" smtClean="0"/>
              <a:t>03.02.2022</a:t>
            </a:fld>
            <a:endParaRPr lang="pl-PL" noProof="0"/>
          </a:p>
        </p:txBody>
      </p:sp>
      <p:sp>
        <p:nvSpPr>
          <p:cNvPr id="6" name="Stopka — symbol zastępczy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noProof="0"/>
          </a:p>
        </p:txBody>
      </p:sp>
      <p:sp>
        <p:nvSpPr>
          <p:cNvPr id="7" name="Numer slajdu — symbol zastępczy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pl-PL" noProof="0" smtClean="0"/>
              <a:t>‹#›</a:t>
            </a:fld>
            <a:endParaRPr lang="pl-PL" noProof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Obraz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ytuł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 rtlCol="0"/>
          <a:lstStyle/>
          <a:p>
            <a:pPr rtl="0"/>
            <a:r>
              <a:rPr lang="pl-PL" noProof="0"/>
              <a:t>Kliknij, aby edytować styl</a:t>
            </a:r>
          </a:p>
        </p:txBody>
      </p:sp>
      <p:sp>
        <p:nvSpPr>
          <p:cNvPr id="7" name="Tekst — symbol zastępczy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rtlCol="0"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l-PL" noProof="0" dirty="0"/>
              <a:t>Kliknij, aby edytować style wzorca tekstu</a:t>
            </a:r>
          </a:p>
        </p:txBody>
      </p:sp>
      <p:sp>
        <p:nvSpPr>
          <p:cNvPr id="8" name="Tekst — symbol zastępczy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pl-PL" noProof="0" dirty="0"/>
              <a:t>Kliknij, aby edytować style wzorca tekstu</a:t>
            </a:r>
          </a:p>
        </p:txBody>
      </p:sp>
      <p:sp>
        <p:nvSpPr>
          <p:cNvPr id="9" name="Tekst — symbol zastępczy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rtlCol="0"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l-PL" noProof="0" dirty="0"/>
              <a:t>Kliknij, aby edytować style wzorca tekstu</a:t>
            </a:r>
          </a:p>
        </p:txBody>
      </p:sp>
      <p:sp>
        <p:nvSpPr>
          <p:cNvPr id="10" name="Tekst — symbol zastępczy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pl-PL" noProof="0" dirty="0"/>
              <a:t>Kliknij, aby edytować style wzorca tekstu</a:t>
            </a:r>
          </a:p>
        </p:txBody>
      </p:sp>
      <p:sp>
        <p:nvSpPr>
          <p:cNvPr id="11" name="Tekst — symbol zastępczy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rtlCol="0"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l-PL" noProof="0" dirty="0"/>
              <a:t>Kliknij, aby edytować style wzorca tekstu</a:t>
            </a:r>
          </a:p>
        </p:txBody>
      </p:sp>
      <p:sp>
        <p:nvSpPr>
          <p:cNvPr id="12" name="Tekst — symbol zastępczy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pl-PL" noProof="0" dirty="0"/>
              <a:t>Kliknij, aby edytować style wzorca tekstu</a:t>
            </a:r>
          </a:p>
        </p:txBody>
      </p:sp>
      <p:sp>
        <p:nvSpPr>
          <p:cNvPr id="3" name="Data — symbol zastępczy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286EDD3-4970-46A7-97D9-1EA6B14FD8EE}" type="datetime1">
              <a:rPr lang="pl-PL" noProof="0" smtClean="0"/>
              <a:t>03.02.2022</a:t>
            </a:fld>
            <a:endParaRPr lang="pl-PL" noProof="0"/>
          </a:p>
        </p:txBody>
      </p:sp>
      <p:sp>
        <p:nvSpPr>
          <p:cNvPr id="4" name="Stopka — symbol zastępczy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noProof="0"/>
          </a:p>
        </p:txBody>
      </p:sp>
      <p:sp>
        <p:nvSpPr>
          <p:cNvPr id="5" name="Numer slajdu — symbol zastępczy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pl-PL" noProof="0" smtClean="0"/>
              <a:t>‹#›</a:t>
            </a:fld>
            <a:endParaRPr lang="pl-PL" noProof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 z obraz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Obraz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ytuł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 rtlCol="0"/>
          <a:lstStyle/>
          <a:p>
            <a:pPr rtl="0"/>
            <a:r>
              <a:rPr lang="pl-PL" noProof="0"/>
              <a:t>Kliknij, aby edytować styl</a:t>
            </a:r>
          </a:p>
        </p:txBody>
      </p:sp>
      <p:sp>
        <p:nvSpPr>
          <p:cNvPr id="19" name="Tekst — symbol zastępczy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rtlCol="0"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l-PL" noProof="0" dirty="0"/>
              <a:t>Kliknij, aby edytować style wzorca tekstu</a:t>
            </a:r>
          </a:p>
        </p:txBody>
      </p:sp>
      <p:sp>
        <p:nvSpPr>
          <p:cNvPr id="20" name="Obraz — symbol zastępczy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pl-PL" noProof="0"/>
              <a:t>Kliknij ikonę, aby dodać obraz</a:t>
            </a:r>
          </a:p>
        </p:txBody>
      </p:sp>
      <p:sp>
        <p:nvSpPr>
          <p:cNvPr id="21" name="Tekst — symbol zastępczy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pl-PL" noProof="0" dirty="0"/>
              <a:t>Kliknij, aby edytować style wzorca tekstu</a:t>
            </a:r>
          </a:p>
        </p:txBody>
      </p:sp>
      <p:sp>
        <p:nvSpPr>
          <p:cNvPr id="22" name="Tekst — symbol zastępczy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rtlCol="0"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l-PL" noProof="0" dirty="0"/>
              <a:t>Kliknij, aby edytować style wzorca tekstu</a:t>
            </a:r>
          </a:p>
        </p:txBody>
      </p:sp>
      <p:sp>
        <p:nvSpPr>
          <p:cNvPr id="23" name="Obraz — symbol zastępczy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pl-PL" noProof="0"/>
              <a:t>Kliknij ikonę, aby dodać obraz</a:t>
            </a:r>
          </a:p>
        </p:txBody>
      </p:sp>
      <p:sp>
        <p:nvSpPr>
          <p:cNvPr id="24" name="Tekst — symbol zastępczy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pl-PL" noProof="0" dirty="0"/>
              <a:t>Kliknij, aby edytować style wzorca tekstu</a:t>
            </a:r>
          </a:p>
        </p:txBody>
      </p:sp>
      <p:sp>
        <p:nvSpPr>
          <p:cNvPr id="25" name="Tekst — symbol zastępczy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rtlCol="0"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l-PL" noProof="0" dirty="0"/>
              <a:t>Kliknij, aby edytować style wzorca tekstu</a:t>
            </a:r>
          </a:p>
        </p:txBody>
      </p:sp>
      <p:sp>
        <p:nvSpPr>
          <p:cNvPr id="26" name="Obraz — symbol zastępczy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pl-PL" noProof="0"/>
              <a:t>Kliknij ikonę, aby dodać obraz</a:t>
            </a:r>
          </a:p>
        </p:txBody>
      </p:sp>
      <p:sp>
        <p:nvSpPr>
          <p:cNvPr id="27" name="Tekst — symbol zastępczy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pl-PL" noProof="0" dirty="0"/>
              <a:t>Kliknij, aby edytować style wzorca tekstu</a:t>
            </a:r>
          </a:p>
        </p:txBody>
      </p:sp>
      <p:sp>
        <p:nvSpPr>
          <p:cNvPr id="3" name="Data — symbol zastępczy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322A59F-D6D7-451D-89E8-B441F7AE4C94}" type="datetime1">
              <a:rPr lang="pl-PL" noProof="0" smtClean="0"/>
              <a:t>03.02.2022</a:t>
            </a:fld>
            <a:endParaRPr lang="pl-PL" noProof="0"/>
          </a:p>
        </p:txBody>
      </p:sp>
      <p:sp>
        <p:nvSpPr>
          <p:cNvPr id="4" name="Stopka — symbol zastępczy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noProof="0"/>
          </a:p>
        </p:txBody>
      </p:sp>
      <p:sp>
        <p:nvSpPr>
          <p:cNvPr id="5" name="Numer slajdu — symbol zastępczy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pl-PL" noProof="0" smtClean="0"/>
              <a:t>‹#›</a:t>
            </a:fld>
            <a:endParaRPr lang="pl-PL" noProof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l-PL" noProof="0"/>
              <a:t>Kliknij, aby edytować styl</a:t>
            </a:r>
          </a:p>
        </p:txBody>
      </p:sp>
      <p:sp>
        <p:nvSpPr>
          <p:cNvPr id="11" name="Tekst pionowy — symbol zastępczy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 rtlCol="0"/>
          <a:lstStyle/>
          <a:p>
            <a:pPr lvl="0" rtl="0"/>
            <a:r>
              <a:rPr lang="pl-PL" noProof="0" dirty="0"/>
              <a:t>Kliknij, aby edytować style wzorca tekstu</a:t>
            </a:r>
          </a:p>
          <a:p>
            <a:pPr lvl="1" rtl="0"/>
            <a:r>
              <a:rPr lang="pl-PL" noProof="0" dirty="0"/>
              <a:t>Drugi poziom</a:t>
            </a:r>
          </a:p>
          <a:p>
            <a:pPr lvl="2" rtl="0"/>
            <a:r>
              <a:rPr lang="pl-PL" noProof="0" dirty="0"/>
              <a:t>Trzeci poziom</a:t>
            </a:r>
          </a:p>
          <a:p>
            <a:pPr lvl="3" rtl="0"/>
            <a:r>
              <a:rPr lang="pl-PL" noProof="0" dirty="0"/>
              <a:t>Czwarty poziom</a:t>
            </a:r>
          </a:p>
          <a:p>
            <a:pPr lvl="4" rtl="0"/>
            <a:r>
              <a:rPr lang="pl-PL" noProof="0" dirty="0"/>
              <a:t>Piąty poziom</a:t>
            </a:r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2E974A7-14B1-4DD1-A05C-35348CABEB32}" type="datetime1">
              <a:rPr lang="pl-PL" noProof="0" smtClean="0"/>
              <a:t>03.02.2022</a:t>
            </a:fld>
            <a:endParaRPr lang="pl-PL" noProof="0"/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noProof="0"/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pl-PL" noProof="0" smtClean="0"/>
              <a:t>‹#›</a:t>
            </a:fld>
            <a:endParaRPr lang="pl-PL" noProof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az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 rtlCol="0"/>
          <a:lstStyle>
            <a:lvl1pPr algn="l">
              <a:defRPr/>
            </a:lvl1pPr>
          </a:lstStyle>
          <a:p>
            <a:pPr rtl="0"/>
            <a:r>
              <a:rPr lang="pl-PL" noProof="0"/>
              <a:t>Kliknij, aby edytować styl</a:t>
            </a:r>
          </a:p>
        </p:txBody>
      </p:sp>
      <p:sp>
        <p:nvSpPr>
          <p:cNvPr id="8" name="Tekst pionowy — symbol zastępczy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 rtlCol="0"/>
          <a:lstStyle/>
          <a:p>
            <a:pPr lvl="0" rtl="0"/>
            <a:r>
              <a:rPr lang="pl-PL" noProof="0" dirty="0"/>
              <a:t>Kliknij, aby edytować style wzorca tekstu</a:t>
            </a:r>
          </a:p>
          <a:p>
            <a:pPr lvl="1" rtl="0"/>
            <a:r>
              <a:rPr lang="pl-PL" noProof="0" dirty="0"/>
              <a:t>Drugi poziom</a:t>
            </a:r>
          </a:p>
          <a:p>
            <a:pPr lvl="2" rtl="0"/>
            <a:r>
              <a:rPr lang="pl-PL" noProof="0" dirty="0"/>
              <a:t>Trzeci poziom</a:t>
            </a:r>
          </a:p>
          <a:p>
            <a:pPr lvl="3" rtl="0"/>
            <a:r>
              <a:rPr lang="pl-PL" noProof="0" dirty="0"/>
              <a:t>Czwarty poziom</a:t>
            </a:r>
          </a:p>
          <a:p>
            <a:pPr lvl="4" rtl="0"/>
            <a:r>
              <a:rPr lang="pl-PL" noProof="0" dirty="0"/>
              <a:t>Piąty poziom</a:t>
            </a:r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516F144-4207-41F8-9719-A594EE7F6E2B}" type="datetime1">
              <a:rPr lang="pl-PL" noProof="0" smtClean="0"/>
              <a:t>03.02.2022</a:t>
            </a:fld>
            <a:endParaRPr lang="pl-PL" noProof="0"/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noProof="0"/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pl-PL" noProof="0" smtClean="0"/>
              <a:t>‹#›</a:t>
            </a:fld>
            <a:endParaRPr lang="pl-PL" noProof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Obraz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ytuł — symbol zastępczy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pl-PL" noProof="0" dirty="0"/>
              <a:t>Kliknij, aby edytować styl</a:t>
            </a:r>
          </a:p>
        </p:txBody>
      </p:sp>
      <p:sp>
        <p:nvSpPr>
          <p:cNvPr id="3" name="Tekst — symbol zastępczy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pl-PL" noProof="0" dirty="0"/>
              <a:t>Kliknij, aby edytować style wzorca tekstu</a:t>
            </a:r>
          </a:p>
          <a:p>
            <a:pPr lvl="1" rtl="0"/>
            <a:r>
              <a:rPr lang="pl-PL" noProof="0" dirty="0"/>
              <a:t>Drugi poziom</a:t>
            </a:r>
          </a:p>
          <a:p>
            <a:pPr lvl="2" rtl="0"/>
            <a:r>
              <a:rPr lang="pl-PL" noProof="0" dirty="0"/>
              <a:t>Trzeci poziom</a:t>
            </a:r>
          </a:p>
          <a:p>
            <a:pPr lvl="3" rtl="0"/>
            <a:r>
              <a:rPr lang="pl-PL" noProof="0" dirty="0"/>
              <a:t>Czwarty poziom</a:t>
            </a:r>
          </a:p>
          <a:p>
            <a:pPr lvl="4" rtl="0"/>
            <a:r>
              <a:rPr lang="pl-PL" noProof="0" dirty="0"/>
              <a:t>Piąty poziom</a:t>
            </a:r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rtl="0"/>
            <a:fld id="{0D1A092E-D430-48CA-B497-F006863F75ED}" type="datetime1">
              <a:rPr lang="pl-PL" noProof="0" smtClean="0"/>
              <a:t>03.02.2022</a:t>
            </a:fld>
            <a:endParaRPr lang="pl-PL" noProof="0" dirty="0"/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pPr rtl="0"/>
            <a:endParaRPr lang="pl-PL" noProof="0" dirty="0"/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rtl="0"/>
            <a:fld id="{6D22F896-40B5-4ADD-8801-0D06FADFA095}" type="slidenum">
              <a:rPr lang="pl-PL" noProof="0" smtClean="0"/>
              <a:pPr/>
              <a:t>‹#›</a:t>
            </a:fld>
            <a:endParaRPr lang="pl-PL" noProof="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4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45873676-3D69-48B0-BA02-D759766A90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>
            <a:extLst>
              <a:ext uri="{FF2B5EF4-FFF2-40B4-BE49-F238E27FC236}">
                <a16:creationId xmlns:a16="http://schemas.microsoft.com/office/drawing/2014/main" id="{248E96D7-6599-4607-9958-FD9E100013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Gemüse und Obst in einer Zeile">
            <a:extLst>
              <a:ext uri="{FF2B5EF4-FFF2-40B4-BE49-F238E27FC236}">
                <a16:creationId xmlns:a16="http://schemas.microsoft.com/office/drawing/2014/main" id="{C72EA685-345C-4233-9CCC-0F51697C53A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4203" b="14339"/>
          <a:stretch/>
        </p:blipFill>
        <p:spPr>
          <a:xfrm>
            <a:off x="20" y="-1"/>
            <a:ext cx="12191980" cy="4187739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99478AA5-D1D0-4B5E-9FDE-6F55026DA3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4229100"/>
            <a:ext cx="12192000" cy="0"/>
          </a:xfrm>
          <a:prstGeom prst="line">
            <a:avLst/>
          </a:prstGeom>
          <a:ln w="82550" cap="sq">
            <a:solidFill>
              <a:srgbClr val="D9D9D9"/>
            </a:solidFill>
            <a:miter lim="800000"/>
          </a:ln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BFBFBF"/>
            </a:contourClr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Picture 21">
            <a:extLst>
              <a:ext uri="{FF2B5EF4-FFF2-40B4-BE49-F238E27FC236}">
                <a16:creationId xmlns:a16="http://schemas.microsoft.com/office/drawing/2014/main" id="{3CA8EEE2-DA9A-4635-9B41-33EB565145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146048" y="4437888"/>
            <a:ext cx="9899904" cy="1116711"/>
          </a:xfrm>
        </p:spPr>
        <p:txBody>
          <a:bodyPr rtlCol="0">
            <a:normAutofit/>
          </a:bodyPr>
          <a:lstStyle/>
          <a:p>
            <a:r>
              <a:rPr lang="pl-PL" dirty="0" err="1">
                <a:ea typeface="+mj-lt"/>
                <a:cs typeface="+mj-lt"/>
              </a:rPr>
              <a:t>gesunde</a:t>
            </a:r>
            <a:r>
              <a:rPr lang="pl-PL" dirty="0">
                <a:ea typeface="+mj-lt"/>
                <a:cs typeface="+mj-lt"/>
              </a:rPr>
              <a:t> </a:t>
            </a:r>
            <a:r>
              <a:rPr lang="pl-PL" dirty="0" err="1">
                <a:ea typeface="+mj-lt"/>
                <a:cs typeface="+mj-lt"/>
              </a:rPr>
              <a:t>Essgewohnheiten</a:t>
            </a:r>
            <a:endParaRPr lang="pl-PL" dirty="0" err="1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751012" y="5481448"/>
            <a:ext cx="8689976" cy="535939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pl-PL">
                <a:solidFill>
                  <a:schemeClr val="tx1">
                    <a:lumMod val="50000"/>
                    <a:lumOff val="50000"/>
                  </a:schemeClr>
                </a:solidFill>
              </a:rPr>
              <a:t>Zdrowe nawyki żywieniowe</a:t>
            </a:r>
          </a:p>
        </p:txBody>
      </p:sp>
    </p:spTree>
    <p:extLst>
      <p:ext uri="{BB962C8B-B14F-4D97-AF65-F5344CB8AC3E}">
        <p14:creationId xmlns:p14="http://schemas.microsoft.com/office/powerpoint/2010/main" val="26221869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">
            <a:extLst>
              <a:ext uri="{FF2B5EF4-FFF2-40B4-BE49-F238E27FC236}">
                <a16:creationId xmlns:a16="http://schemas.microsoft.com/office/drawing/2014/main" id="{25496B42-CC46-4183-B481-887CD3E8C7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E2758CE0-F916-4DCE-88D1-71430BE44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31CA2540-FD07-4286-91E4-8D0DE4E50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8C89048B-8157-4E47-8CEA-45A5854404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650" y="436524"/>
            <a:ext cx="4688252" cy="329996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200" b="1" dirty="0" err="1"/>
              <a:t>Ernährungspyramide</a:t>
            </a:r>
            <a:br>
              <a:rPr lang="en-US" sz="3200" b="1" dirty="0"/>
            </a:br>
            <a:r>
              <a:rPr lang="en-US" sz="2000" dirty="0" err="1"/>
              <a:t>piramida</a:t>
            </a:r>
            <a:r>
              <a:rPr lang="en-US" sz="2000" dirty="0"/>
              <a:t> </a:t>
            </a:r>
            <a:r>
              <a:rPr lang="en-US" sz="2000" dirty="0" err="1"/>
              <a:t>żywieniowa</a:t>
            </a:r>
            <a:endParaRPr lang="en-US" sz="1200" dirty="0" err="1"/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214924F5-CDC2-4DFA-82F3-4843ADD678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295" t="89389" r="26987" b="24"/>
          <a:stretch/>
        </p:blipFill>
        <p:spPr>
          <a:xfrm flipH="1">
            <a:off x="0" y="-1"/>
            <a:ext cx="2596444" cy="872709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AED59812-6820-446C-B994-0D059C97DC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927" t="72411" b="13751"/>
          <a:stretch/>
        </p:blipFill>
        <p:spPr>
          <a:xfrm>
            <a:off x="10473994" y="5564567"/>
            <a:ext cx="1341545" cy="1293433"/>
          </a:xfrm>
          <a:custGeom>
            <a:avLst/>
            <a:gdLst>
              <a:gd name="connsiteX0" fmla="*/ 0 w 1341545"/>
              <a:gd name="connsiteY0" fmla="*/ 0 h 1293433"/>
              <a:gd name="connsiteX1" fmla="*/ 1341545 w 1341545"/>
              <a:gd name="connsiteY1" fmla="*/ 0 h 1293433"/>
              <a:gd name="connsiteX2" fmla="*/ 1341545 w 1341545"/>
              <a:gd name="connsiteY2" fmla="*/ 1293433 h 1293433"/>
              <a:gd name="connsiteX3" fmla="*/ 150847 w 1341545"/>
              <a:gd name="connsiteY3" fmla="*/ 1293433 h 1293433"/>
              <a:gd name="connsiteX4" fmla="*/ 66240 w 1341545"/>
              <a:gd name="connsiteY4" fmla="*/ 1183451 h 1293433"/>
              <a:gd name="connsiteX5" fmla="*/ 0 w 1341545"/>
              <a:gd name="connsiteY5" fmla="*/ 1061841 h 12934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41545" h="1293433">
                <a:moveTo>
                  <a:pt x="0" y="0"/>
                </a:moveTo>
                <a:lnTo>
                  <a:pt x="1341545" y="0"/>
                </a:lnTo>
                <a:lnTo>
                  <a:pt x="1341545" y="1293433"/>
                </a:lnTo>
                <a:lnTo>
                  <a:pt x="150847" y="1293433"/>
                </a:lnTo>
                <a:lnTo>
                  <a:pt x="66240" y="1183451"/>
                </a:lnTo>
                <a:lnTo>
                  <a:pt x="0" y="1061841"/>
                </a:lnTo>
                <a:close/>
              </a:path>
            </a:pathLst>
          </a:custGeom>
        </p:spPr>
      </p:pic>
      <p:pic>
        <p:nvPicPr>
          <p:cNvPr id="4" name="Obraz 4">
            <a:extLst>
              <a:ext uri="{FF2B5EF4-FFF2-40B4-BE49-F238E27FC236}">
                <a16:creationId xmlns:a16="http://schemas.microsoft.com/office/drawing/2014/main" id="{69BE0D39-0DDF-465C-ADA1-7417EB6C5D4B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 rotWithShape="1">
          <a:blip r:embed="rId5"/>
          <a:srcRect l="3288" r="5649"/>
          <a:stretch/>
        </p:blipFill>
        <p:spPr>
          <a:xfrm>
            <a:off x="5592793" y="665008"/>
            <a:ext cx="6296889" cy="5769994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E844ED7C-1917-40D8-8B42-1B1C27BC5A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623" t="43915" r="1" b="18252"/>
          <a:stretch/>
        </p:blipFill>
        <p:spPr>
          <a:xfrm flipH="1">
            <a:off x="0" y="3142319"/>
            <a:ext cx="4605339" cy="3715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74617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" name="Rectangle 8">
            <a:extLst>
              <a:ext uri="{FF2B5EF4-FFF2-40B4-BE49-F238E27FC236}">
                <a16:creationId xmlns:a16="http://schemas.microsoft.com/office/drawing/2014/main" id="{45873676-3D69-48B0-BA02-D759766A90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2" name="Picture 2">
            <a:extLst>
              <a:ext uri="{FF2B5EF4-FFF2-40B4-BE49-F238E27FC236}">
                <a16:creationId xmlns:a16="http://schemas.microsoft.com/office/drawing/2014/main" id="{248E96D7-6599-4607-9958-FD9E100013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4" descr="Verschiedene Obst- und Gemüsesorten">
            <a:extLst>
              <a:ext uri="{FF2B5EF4-FFF2-40B4-BE49-F238E27FC236}">
                <a16:creationId xmlns:a16="http://schemas.microsoft.com/office/drawing/2014/main" id="{4651FFA1-00FD-49A9-8721-04014EA071E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0282" r="-2" b="28182"/>
          <a:stretch/>
        </p:blipFill>
        <p:spPr>
          <a:xfrm>
            <a:off x="20" y="-1"/>
            <a:ext cx="12191980" cy="4187739"/>
          </a:xfrm>
          <a:prstGeom prst="rect">
            <a:avLst/>
          </a:prstGeom>
        </p:spPr>
      </p:pic>
      <p:cxnSp>
        <p:nvCxnSpPr>
          <p:cNvPr id="44" name="Straight Connector 12">
            <a:extLst>
              <a:ext uri="{FF2B5EF4-FFF2-40B4-BE49-F238E27FC236}">
                <a16:creationId xmlns:a16="http://schemas.microsoft.com/office/drawing/2014/main" id="{99478AA5-D1D0-4B5E-9FDE-6F55026DA3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4229100"/>
            <a:ext cx="12192000" cy="0"/>
          </a:xfrm>
          <a:prstGeom prst="line">
            <a:avLst/>
          </a:prstGeom>
          <a:ln w="82550" cap="sq">
            <a:solidFill>
              <a:srgbClr val="D9D9D9"/>
            </a:solidFill>
            <a:miter lim="800000"/>
          </a:ln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BFBFBF"/>
            </a:contourClr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5" name="Picture 14">
            <a:extLst>
              <a:ext uri="{FF2B5EF4-FFF2-40B4-BE49-F238E27FC236}">
                <a16:creationId xmlns:a16="http://schemas.microsoft.com/office/drawing/2014/main" id="{3CA8EEE2-DA9A-4635-9B41-33EB565145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6288F6AC-F0DA-4C60-B221-81D22EA07E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6048" y="4437888"/>
            <a:ext cx="9899904" cy="1116711"/>
          </a:xfrm>
        </p:spPr>
        <p:txBody>
          <a:bodyPr>
            <a:normAutofit/>
          </a:bodyPr>
          <a:lstStyle/>
          <a:p>
            <a:r>
              <a:rPr lang="pl-PL" sz="3700" err="1">
                <a:ea typeface="+mj-lt"/>
                <a:cs typeface="+mj-lt"/>
              </a:rPr>
              <a:t>die</a:t>
            </a:r>
            <a:r>
              <a:rPr lang="pl-PL" sz="3700">
                <a:ea typeface="+mj-lt"/>
                <a:cs typeface="+mj-lt"/>
              </a:rPr>
              <a:t> </a:t>
            </a:r>
            <a:r>
              <a:rPr lang="pl-PL" sz="3700" err="1">
                <a:ea typeface="+mj-lt"/>
                <a:cs typeface="+mj-lt"/>
              </a:rPr>
              <a:t>wichtigsten</a:t>
            </a:r>
            <a:r>
              <a:rPr lang="pl-PL" sz="3700">
                <a:ea typeface="+mj-lt"/>
                <a:cs typeface="+mj-lt"/>
              </a:rPr>
              <a:t> </a:t>
            </a:r>
            <a:r>
              <a:rPr lang="pl-PL" sz="3700" err="1">
                <a:ea typeface="+mj-lt"/>
                <a:cs typeface="+mj-lt"/>
              </a:rPr>
              <a:t>Prinzipien</a:t>
            </a:r>
            <a:r>
              <a:rPr lang="pl-PL" sz="3700">
                <a:ea typeface="+mj-lt"/>
                <a:cs typeface="+mj-lt"/>
              </a:rPr>
              <a:t> </a:t>
            </a:r>
            <a:r>
              <a:rPr lang="pl-PL" sz="3700" err="1">
                <a:ea typeface="+mj-lt"/>
                <a:cs typeface="+mj-lt"/>
              </a:rPr>
              <a:t>gesunder</a:t>
            </a:r>
            <a:r>
              <a:rPr lang="pl-PL" sz="3700">
                <a:ea typeface="+mj-lt"/>
                <a:cs typeface="+mj-lt"/>
              </a:rPr>
              <a:t> </a:t>
            </a:r>
            <a:r>
              <a:rPr lang="pl-PL" sz="3700" err="1">
                <a:ea typeface="+mj-lt"/>
                <a:cs typeface="+mj-lt"/>
              </a:rPr>
              <a:t>Ernährung</a:t>
            </a:r>
            <a:endParaRPr lang="pl-PL" sz="3700" err="1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07C3E2B-AA95-425A-8D8F-B01DEAD2BC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51012" y="5481448"/>
            <a:ext cx="8689976" cy="535939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pl-PL">
                <a:solidFill>
                  <a:schemeClr val="tx1">
                    <a:lumMod val="50000"/>
                    <a:lumOff val="50000"/>
                  </a:schemeClr>
                </a:solidFill>
              </a:rPr>
              <a:t>Najważniejsze zasady zdrowego odżywiania</a:t>
            </a:r>
          </a:p>
        </p:txBody>
      </p:sp>
    </p:spTree>
    <p:extLst>
      <p:ext uri="{BB962C8B-B14F-4D97-AF65-F5344CB8AC3E}">
        <p14:creationId xmlns:p14="http://schemas.microsoft.com/office/powerpoint/2010/main" val="2870135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>
            <a:extLst>
              <a:ext uri="{FF2B5EF4-FFF2-40B4-BE49-F238E27FC236}">
                <a16:creationId xmlns:a16="http://schemas.microsoft.com/office/drawing/2014/main" id="{22790EC5-ACA7-4536-8066-B60199F3C6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F86BEAF-FD24-4827-AD37-6785EBC9C2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4D4DD4CF-9732-4771-98FE-77886DC915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2">
            <a:extLst>
              <a:ext uri="{FF2B5EF4-FFF2-40B4-BE49-F238E27FC236}">
                <a16:creationId xmlns:a16="http://schemas.microsoft.com/office/drawing/2014/main" id="{0917E639-5738-4605-929E-1222198314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C63AFEF8-7C03-4927-8F50-E48679C427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5313" y="640831"/>
            <a:ext cx="3840957" cy="446371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900" b="1" dirty="0"/>
              <a:t>VIEL WASSER TRINKEN !</a:t>
            </a:r>
            <a:br>
              <a:rPr lang="en-US" sz="2900" dirty="0"/>
            </a:br>
            <a:r>
              <a:rPr lang="en-US" sz="1700" dirty="0"/>
              <a:t> </a:t>
            </a:r>
            <a:r>
              <a:rPr lang="en-US" sz="1700" dirty="0" err="1"/>
              <a:t>pij</a:t>
            </a:r>
            <a:r>
              <a:rPr lang="en-US" sz="1700" dirty="0"/>
              <a:t> </a:t>
            </a:r>
            <a:r>
              <a:rPr lang="en-US" sz="1700" dirty="0" err="1"/>
              <a:t>dużo</a:t>
            </a:r>
            <a:r>
              <a:rPr lang="en-US" sz="1700" dirty="0"/>
              <a:t> </a:t>
            </a:r>
            <a:r>
              <a:rPr lang="en-US" sz="1700" dirty="0" err="1"/>
              <a:t>wody</a:t>
            </a:r>
            <a:r>
              <a:rPr lang="en-US" sz="1700" dirty="0"/>
              <a:t> !</a:t>
            </a:r>
            <a:br>
              <a:rPr lang="en-US" sz="1700" dirty="0"/>
            </a:br>
            <a:br>
              <a:rPr lang="en-US" sz="1700" dirty="0"/>
            </a:br>
            <a:br>
              <a:rPr lang="en-US" sz="1700" dirty="0"/>
            </a:br>
            <a:br>
              <a:rPr lang="en-US" sz="1700" dirty="0"/>
            </a:br>
            <a:endParaRPr lang="en-US" sz="170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2861A9C-C970-4FFE-B67C-222B6F5732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1525" y="-2"/>
            <a:ext cx="81313" cy="6858002"/>
          </a:xfrm>
          <a:prstGeom prst="rect">
            <a:avLst/>
          </a:prstGeom>
          <a:gradFill flip="none" rotWithShape="1">
            <a:gsLst>
              <a:gs pos="84000">
                <a:srgbClr val="B5B5B5"/>
              </a:gs>
              <a:gs pos="60159">
                <a:srgbClr val="D5D5D5"/>
              </a:gs>
              <a:gs pos="50447">
                <a:srgbClr val="E6E6E6"/>
              </a:gs>
              <a:gs pos="44260">
                <a:srgbClr val="D5D5D5"/>
              </a:gs>
              <a:gs pos="15928">
                <a:srgbClr val="B5B5B5"/>
              </a:gs>
              <a:gs pos="7000">
                <a:srgbClr val="8A8A8A"/>
              </a:gs>
              <a:gs pos="0">
                <a:srgbClr val="BBBBBB"/>
              </a:gs>
              <a:gs pos="93000">
                <a:srgbClr val="8A8A8A"/>
              </a:gs>
              <a:gs pos="100000">
                <a:srgbClr val="BBBBB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D2FDF82E-EBD8-4EC5-AD10-CD9E70EE85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50"/>
          <a:stretch/>
        </p:blipFill>
        <p:spPr>
          <a:xfrm>
            <a:off x="4651242" y="0"/>
            <a:ext cx="7540758" cy="6858000"/>
          </a:xfrm>
          <a:prstGeom prst="rect">
            <a:avLst/>
          </a:prstGeom>
        </p:spPr>
      </p:pic>
      <p:pic>
        <p:nvPicPr>
          <p:cNvPr id="19" name="Obraz 20" descr="Obraz zawierający wewnątrz, osoba, plastikowy, okulary&#10;&#10;Opis wygenerowany automatycznie">
            <a:extLst>
              <a:ext uri="{FF2B5EF4-FFF2-40B4-BE49-F238E27FC236}">
                <a16:creationId xmlns:a16="http://schemas.microsoft.com/office/drawing/2014/main" id="{F38D31BF-2EC4-4D06-8CC6-9D70DE59E935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4"/>
          <a:stretch>
            <a:fillRect/>
          </a:stretch>
        </p:blipFill>
        <p:spPr>
          <a:xfrm>
            <a:off x="4634849" y="-109268"/>
            <a:ext cx="7517911" cy="7208806"/>
          </a:xfrm>
        </p:spPr>
      </p:pic>
    </p:spTree>
    <p:extLst>
      <p:ext uri="{BB962C8B-B14F-4D97-AF65-F5344CB8AC3E}">
        <p14:creationId xmlns:p14="http://schemas.microsoft.com/office/powerpoint/2010/main" val="13005755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">
            <a:extLst>
              <a:ext uri="{FF2B5EF4-FFF2-40B4-BE49-F238E27FC236}">
                <a16:creationId xmlns:a16="http://schemas.microsoft.com/office/drawing/2014/main" id="{22790EC5-ACA7-4536-8066-B60199F3C6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5F86BEAF-FD24-4827-AD37-6785EBC9C2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DC3B8C6B-63CA-4384-8059-2036BE5202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Obraz 5" descr="Obraz zawierający osoba, ściana, wewnątrz, trzymający&#10;&#10;Opis wygenerowany automatycznie">
            <a:extLst>
              <a:ext uri="{FF2B5EF4-FFF2-40B4-BE49-F238E27FC236}">
                <a16:creationId xmlns:a16="http://schemas.microsoft.com/office/drawing/2014/main" id="{AD07787D-46E4-4E68-B792-4F4A876477E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" b="4154"/>
          <a:stretch/>
        </p:blipFill>
        <p:spPr>
          <a:xfrm>
            <a:off x="20" y="10"/>
            <a:ext cx="4024741" cy="6857990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C71B03AA-C0EB-4104-84F8-E1AB8BFBEF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24761" y="-2"/>
            <a:ext cx="81313" cy="6858002"/>
          </a:xfrm>
          <a:prstGeom prst="rect">
            <a:avLst/>
          </a:prstGeom>
          <a:gradFill flip="none" rotWithShape="1">
            <a:gsLst>
              <a:gs pos="84000">
                <a:srgbClr val="B5B5B5"/>
              </a:gs>
              <a:gs pos="60159">
                <a:srgbClr val="D5D5D5"/>
              </a:gs>
              <a:gs pos="50447">
                <a:srgbClr val="E6E6E6"/>
              </a:gs>
              <a:gs pos="44260">
                <a:srgbClr val="D5D5D5"/>
              </a:gs>
              <a:gs pos="15928">
                <a:srgbClr val="B5B5B5"/>
              </a:gs>
              <a:gs pos="7000">
                <a:srgbClr val="8A8A8A"/>
              </a:gs>
              <a:gs pos="0">
                <a:srgbClr val="BBBBBB"/>
              </a:gs>
              <a:gs pos="93000">
                <a:srgbClr val="8A8A8A"/>
              </a:gs>
              <a:gs pos="100000">
                <a:srgbClr val="BBBBB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09C2B723-6C2F-49DE-A429-50BDFD1ADB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6E5F5DD3-18DD-4AD1-BE7B-6FBF82EC30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8182" y="618517"/>
            <a:ext cx="6629754" cy="566496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000" b="1" dirty="0" err="1"/>
              <a:t>essen</a:t>
            </a:r>
            <a:r>
              <a:rPr lang="en-US" sz="3000" b="1" dirty="0"/>
              <a:t> Sie </a:t>
            </a:r>
            <a:r>
              <a:rPr lang="en-US" sz="3000" b="1" dirty="0" err="1"/>
              <a:t>viel</a:t>
            </a:r>
            <a:r>
              <a:rPr lang="en-US" sz="3000" b="1" dirty="0"/>
              <a:t> </a:t>
            </a:r>
            <a:r>
              <a:rPr lang="en-US" sz="3000" b="1" dirty="0" err="1"/>
              <a:t>Gemüse</a:t>
            </a:r>
            <a:r>
              <a:rPr lang="en-US" sz="3000" b="1" dirty="0"/>
              <a:t> und Obst</a:t>
            </a:r>
            <a:br>
              <a:rPr lang="en-US" sz="900" b="1" dirty="0"/>
            </a:br>
            <a:r>
              <a:rPr lang="en-US" sz="1500" dirty="0" err="1"/>
              <a:t>jedz</a:t>
            </a:r>
            <a:r>
              <a:rPr lang="en-US" sz="1500" dirty="0"/>
              <a:t> </a:t>
            </a:r>
            <a:r>
              <a:rPr lang="en-US" sz="1500" dirty="0" err="1"/>
              <a:t>dużo</a:t>
            </a:r>
            <a:r>
              <a:rPr lang="en-US" sz="1500" dirty="0"/>
              <a:t> </a:t>
            </a:r>
            <a:r>
              <a:rPr lang="en-US" sz="1500" dirty="0" err="1"/>
              <a:t>warzyw</a:t>
            </a:r>
            <a:r>
              <a:rPr lang="en-US" sz="1500" dirty="0"/>
              <a:t> </a:t>
            </a:r>
            <a:r>
              <a:rPr lang="en-US" sz="1500" dirty="0" err="1"/>
              <a:t>i</a:t>
            </a:r>
            <a:r>
              <a:rPr lang="en-US" sz="1500" dirty="0"/>
              <a:t> </a:t>
            </a:r>
            <a:r>
              <a:rPr lang="en-US" sz="1500" dirty="0" err="1"/>
              <a:t>owoców</a:t>
            </a:r>
            <a:br>
              <a:rPr lang="en-US" sz="1500" dirty="0"/>
            </a:br>
            <a:br>
              <a:rPr lang="en-US" sz="1500" dirty="0"/>
            </a:br>
            <a:br>
              <a:rPr lang="en-US" sz="900" dirty="0"/>
            </a:br>
            <a:br>
              <a:rPr lang="en-US" sz="900" dirty="0"/>
            </a:br>
            <a:br>
              <a:rPr lang="en-US" sz="900" dirty="0"/>
            </a:br>
            <a:br>
              <a:rPr lang="en-US" sz="900" dirty="0"/>
            </a:br>
            <a:br>
              <a:rPr lang="en-US" sz="900" dirty="0"/>
            </a:br>
            <a:br>
              <a:rPr lang="en-US" sz="900" dirty="0"/>
            </a:br>
            <a:br>
              <a:rPr lang="en-US" sz="900" dirty="0"/>
            </a:br>
            <a:br>
              <a:rPr lang="en-US" sz="900" dirty="0"/>
            </a:br>
            <a:br>
              <a:rPr lang="en-US" sz="900" dirty="0"/>
            </a:br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17521856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6" descr="Obraz zawierający wewnątrz, ściana, osoba, podłoże&#10;&#10;Opis wygenerowany automatycznie">
            <a:extLst>
              <a:ext uri="{FF2B5EF4-FFF2-40B4-BE49-F238E27FC236}">
                <a16:creationId xmlns:a16="http://schemas.microsoft.com/office/drawing/2014/main" id="{67DD7BA6-8DC3-45FF-AE82-D07F8F9470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8174" y="2585747"/>
            <a:ext cx="2743200" cy="3699336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BC8C816E-5980-49FB-8404-999B6F7BB4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172" y="609600"/>
            <a:ext cx="4568291" cy="5085629"/>
          </a:xfrm>
        </p:spPr>
        <p:txBody>
          <a:bodyPr/>
          <a:lstStyle/>
          <a:p>
            <a:r>
              <a:rPr lang="pl-PL" b="1" dirty="0" err="1">
                <a:ea typeface="+mj-lt"/>
                <a:cs typeface="+mj-lt"/>
              </a:rPr>
              <a:t>achten</a:t>
            </a:r>
            <a:r>
              <a:rPr lang="pl-PL" b="1" dirty="0">
                <a:ea typeface="+mj-lt"/>
                <a:cs typeface="+mj-lt"/>
              </a:rPr>
              <a:t> </a:t>
            </a:r>
            <a:r>
              <a:rPr lang="pl-PL" b="1" dirty="0" err="1">
                <a:ea typeface="+mj-lt"/>
                <a:cs typeface="+mj-lt"/>
              </a:rPr>
              <a:t>auf</a:t>
            </a:r>
            <a:r>
              <a:rPr lang="pl-PL" b="1" dirty="0">
                <a:ea typeface="+mj-lt"/>
                <a:cs typeface="+mj-lt"/>
              </a:rPr>
              <a:t> </a:t>
            </a:r>
            <a:r>
              <a:rPr lang="pl-PL" b="1" dirty="0" err="1">
                <a:ea typeface="+mj-lt"/>
                <a:cs typeface="+mj-lt"/>
              </a:rPr>
              <a:t>die</a:t>
            </a:r>
            <a:r>
              <a:rPr lang="pl-PL" b="1" dirty="0">
                <a:ea typeface="+mj-lt"/>
                <a:cs typeface="+mj-lt"/>
              </a:rPr>
              <a:t> </a:t>
            </a:r>
            <a:r>
              <a:rPr lang="pl-PL" b="1" dirty="0" err="1">
                <a:ea typeface="+mj-lt"/>
                <a:cs typeface="+mj-lt"/>
              </a:rPr>
              <a:t>körperliche</a:t>
            </a:r>
            <a:r>
              <a:rPr lang="pl-PL" b="1" dirty="0">
                <a:ea typeface="+mj-lt"/>
                <a:cs typeface="+mj-lt"/>
              </a:rPr>
              <a:t> Fitness</a:t>
            </a:r>
            <a:br>
              <a:rPr lang="en-US" b="1" dirty="0"/>
            </a:br>
            <a:r>
              <a:rPr lang="pl-PL" sz="1500" dirty="0"/>
              <a:t>dbaj o sprawność fizyczną</a:t>
            </a:r>
            <a:br>
              <a:rPr lang="pl-PL" sz="1500" dirty="0"/>
            </a:br>
            <a:br>
              <a:rPr lang="pl-PL" sz="1500" dirty="0"/>
            </a:br>
            <a:br>
              <a:rPr lang="pl-PL" sz="1500" dirty="0"/>
            </a:br>
            <a:br>
              <a:rPr lang="pl-PL" sz="1500" dirty="0"/>
            </a:br>
            <a:br>
              <a:rPr lang="pl-PL" sz="1500" dirty="0"/>
            </a:br>
            <a:br>
              <a:rPr lang="pl-PL" sz="1500" dirty="0"/>
            </a:br>
            <a:br>
              <a:rPr lang="pl-PL" sz="1500" dirty="0"/>
            </a:br>
            <a:br>
              <a:rPr lang="pl-PL" sz="1500" dirty="0"/>
            </a:br>
            <a:br>
              <a:rPr lang="pl-PL" sz="1500" dirty="0"/>
            </a:br>
            <a:br>
              <a:rPr lang="pl-PL" sz="1500" dirty="0"/>
            </a:br>
            <a:endParaRPr lang="pl-PL" sz="1500" dirty="0"/>
          </a:p>
        </p:txBody>
      </p:sp>
      <p:pic>
        <p:nvPicPr>
          <p:cNvPr id="5" name="Obraz 5" descr="Obraz zawierający kot, wewnątrz, czarny&#10;&#10;Opis wygenerowany automatycznie">
            <a:extLst>
              <a:ext uri="{FF2B5EF4-FFF2-40B4-BE49-F238E27FC236}">
                <a16:creationId xmlns:a16="http://schemas.microsoft.com/office/drawing/2014/main" id="{1E472CC3-31F2-48F3-99A8-CD5E4DA10B15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3"/>
          <a:stretch>
            <a:fillRect/>
          </a:stretch>
        </p:blipFill>
        <p:spPr>
          <a:xfrm>
            <a:off x="5710665" y="660309"/>
            <a:ext cx="3871031" cy="2334106"/>
          </a:xfrm>
        </p:spPr>
      </p:pic>
    </p:spTree>
    <p:extLst>
      <p:ext uri="{BB962C8B-B14F-4D97-AF65-F5344CB8AC3E}">
        <p14:creationId xmlns:p14="http://schemas.microsoft.com/office/powerpoint/2010/main" val="32249052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">
            <a:extLst>
              <a:ext uri="{FF2B5EF4-FFF2-40B4-BE49-F238E27FC236}">
                <a16:creationId xmlns:a16="http://schemas.microsoft.com/office/drawing/2014/main" id="{7407B0FF-43E0-4B2E-B48B-C2A472D103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10">
            <a:extLst>
              <a:ext uri="{FF2B5EF4-FFF2-40B4-BE49-F238E27FC236}">
                <a16:creationId xmlns:a16="http://schemas.microsoft.com/office/drawing/2014/main" id="{7CAC6C18-4147-48ED-8B6A-19B3E0D891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DA68FB70-506A-4FA0-873C-BE5693C063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br>
              <a:rPr lang="en-US" sz="3000" b="1" dirty="0"/>
            </a:br>
            <a:br>
              <a:rPr lang="en-US" sz="3000" b="1" dirty="0"/>
            </a:br>
            <a:br>
              <a:rPr lang="en-US" sz="3000" b="1" dirty="0"/>
            </a:br>
            <a:r>
              <a:rPr lang="en-US" sz="3000" b="1" dirty="0"/>
              <a:t>Produkte, die </a:t>
            </a:r>
            <a:r>
              <a:rPr lang="en-US" sz="3000" b="1" dirty="0" err="1"/>
              <a:t>viele</a:t>
            </a:r>
            <a:r>
              <a:rPr lang="en-US" sz="3000" b="1" dirty="0"/>
              <a:t> </a:t>
            </a:r>
            <a:r>
              <a:rPr lang="en-US" sz="3000" b="1" dirty="0" err="1"/>
              <a:t>Vitamine</a:t>
            </a:r>
            <a:r>
              <a:rPr lang="en-US" sz="3000" b="1" dirty="0"/>
              <a:t> </a:t>
            </a:r>
            <a:r>
              <a:rPr lang="en-US" sz="3000" b="1" dirty="0" err="1"/>
              <a:t>enthalten</a:t>
            </a:r>
            <a:br>
              <a:rPr lang="en-US" sz="3000" b="1" dirty="0"/>
            </a:br>
            <a:r>
              <a:rPr lang="en-US" sz="1800" dirty="0" err="1"/>
              <a:t>produkty</a:t>
            </a:r>
            <a:r>
              <a:rPr lang="en-US" sz="1800" dirty="0"/>
              <a:t>, </a:t>
            </a:r>
            <a:r>
              <a:rPr lang="en-US" sz="1800" dirty="0" err="1"/>
              <a:t>które</a:t>
            </a:r>
            <a:r>
              <a:rPr lang="en-US" sz="1800" dirty="0"/>
              <a:t> </a:t>
            </a:r>
            <a:r>
              <a:rPr lang="en-US" sz="1800" dirty="0" err="1"/>
              <a:t>zawierają</a:t>
            </a:r>
            <a:r>
              <a:rPr lang="en-US" sz="1800" dirty="0"/>
              <a:t> </a:t>
            </a:r>
            <a:r>
              <a:rPr lang="en-US" sz="1800" dirty="0" err="1"/>
              <a:t>dużo</a:t>
            </a:r>
            <a:r>
              <a:rPr lang="en-US" sz="1800" dirty="0"/>
              <a:t> </a:t>
            </a:r>
            <a:r>
              <a:rPr lang="en-US" sz="1800" dirty="0" err="1"/>
              <a:t>witamin</a:t>
            </a:r>
            <a:br>
              <a:rPr lang="en-US" sz="1800" dirty="0"/>
            </a:br>
            <a:br>
              <a:rPr lang="en-US" sz="3000" dirty="0"/>
            </a:br>
            <a:br>
              <a:rPr lang="en-US" sz="900" dirty="0"/>
            </a:br>
            <a:br>
              <a:rPr lang="en-US" sz="900" dirty="0"/>
            </a:br>
            <a:br>
              <a:rPr lang="en-US" sz="900" dirty="0"/>
            </a:br>
            <a:br>
              <a:rPr lang="en-US" sz="900" dirty="0"/>
            </a:br>
            <a:br>
              <a:rPr lang="en-US" sz="900" dirty="0"/>
            </a:br>
            <a:br>
              <a:rPr lang="en-US" sz="900" dirty="0"/>
            </a:br>
            <a:br>
              <a:rPr lang="en-US" sz="900" dirty="0"/>
            </a:br>
            <a:br>
              <a:rPr lang="en-US" sz="900" dirty="0"/>
            </a:br>
            <a:br>
              <a:rPr lang="en-US" sz="900" dirty="0"/>
            </a:br>
            <a:endParaRPr lang="en-US" sz="900"/>
          </a:p>
        </p:txBody>
      </p:sp>
      <p:graphicFrame>
        <p:nvGraphicFramePr>
          <p:cNvPr id="8" name="Symbol zastępczy zawartości 2">
            <a:extLst>
              <a:ext uri="{FF2B5EF4-FFF2-40B4-BE49-F238E27FC236}">
                <a16:creationId xmlns:a16="http://schemas.microsoft.com/office/drawing/2014/main" id="{ABB763D3-ABBB-4E48-A3DF-6E806229B831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962877008"/>
              </p:ext>
            </p:extLst>
          </p:nvPr>
        </p:nvGraphicFramePr>
        <p:xfrm>
          <a:off x="914400" y="2532475"/>
          <a:ext cx="10363200" cy="30290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4104175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>
            <a:extLst>
              <a:ext uri="{FF2B5EF4-FFF2-40B4-BE49-F238E27FC236}">
                <a16:creationId xmlns:a16="http://schemas.microsoft.com/office/drawing/2014/main" id="{7407B0FF-43E0-4B2E-B48B-C2A472D103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CAC6C18-4147-48ED-8B6A-19B3E0D891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C1FFDBA8-0067-45B0-BF32-CDE17EA4D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br>
              <a:rPr lang="en-US" sz="900" dirty="0"/>
            </a:br>
            <a:br>
              <a:rPr lang="en-US" sz="900" dirty="0"/>
            </a:br>
            <a:br>
              <a:rPr lang="en-US" sz="900" dirty="0"/>
            </a:br>
            <a:br>
              <a:rPr lang="en-US" sz="900" dirty="0"/>
            </a:br>
            <a:br>
              <a:rPr lang="en-US" sz="900" dirty="0"/>
            </a:br>
            <a:br>
              <a:rPr lang="en-US" sz="900" dirty="0"/>
            </a:br>
            <a:br>
              <a:rPr lang="en-US" sz="900" dirty="0"/>
            </a:br>
            <a:br>
              <a:rPr lang="en-US" sz="900" dirty="0"/>
            </a:br>
            <a:br>
              <a:rPr lang="en-US" sz="900" dirty="0"/>
            </a:br>
            <a:r>
              <a:rPr lang="en-US" sz="3000" b="1" dirty="0"/>
              <a:t>Produkte </a:t>
            </a:r>
            <a:r>
              <a:rPr lang="en-US" sz="3000" b="1" dirty="0" err="1"/>
              <a:t>mit</a:t>
            </a:r>
            <a:r>
              <a:rPr lang="en-US" sz="3000" b="1" dirty="0"/>
              <a:t> </a:t>
            </a:r>
            <a:r>
              <a:rPr lang="en-US" sz="3000" b="1" dirty="0" err="1"/>
              <a:t>viel</a:t>
            </a:r>
            <a:r>
              <a:rPr lang="en-US" sz="3000" b="1" dirty="0"/>
              <a:t> </a:t>
            </a:r>
            <a:r>
              <a:rPr lang="en-US" sz="3000" b="1" dirty="0" err="1"/>
              <a:t>Eiweiß</a:t>
            </a:r>
            <a:br>
              <a:rPr lang="en-US" sz="3000" b="1" dirty="0"/>
            </a:br>
            <a:r>
              <a:rPr lang="en-US" sz="1500" dirty="0" err="1"/>
              <a:t>produkty</a:t>
            </a:r>
            <a:r>
              <a:rPr lang="en-US" sz="1500" dirty="0"/>
              <a:t> z </a:t>
            </a:r>
            <a:r>
              <a:rPr lang="en-US" sz="1500" dirty="0" err="1"/>
              <a:t>dużą</a:t>
            </a:r>
            <a:r>
              <a:rPr lang="en-US" sz="1500" dirty="0"/>
              <a:t> </a:t>
            </a:r>
            <a:r>
              <a:rPr lang="en-US" sz="1500" dirty="0" err="1"/>
              <a:t>ilością</a:t>
            </a:r>
            <a:r>
              <a:rPr lang="en-US" sz="1500" dirty="0"/>
              <a:t> </a:t>
            </a:r>
            <a:r>
              <a:rPr lang="en-US" sz="1500" dirty="0" err="1"/>
              <a:t>białka</a:t>
            </a:r>
            <a:br>
              <a:rPr lang="en-US" sz="900" dirty="0"/>
            </a:br>
            <a:br>
              <a:rPr lang="en-US" sz="900" dirty="0"/>
            </a:br>
            <a:br>
              <a:rPr lang="en-US" sz="900" dirty="0"/>
            </a:br>
            <a:br>
              <a:rPr lang="en-US" sz="900" dirty="0"/>
            </a:br>
            <a:br>
              <a:rPr lang="en-US" sz="900" dirty="0"/>
            </a:br>
            <a:br>
              <a:rPr lang="en-US" sz="900" dirty="0"/>
            </a:br>
            <a:br>
              <a:rPr lang="en-US" sz="900" dirty="0"/>
            </a:br>
            <a:br>
              <a:rPr lang="en-US" sz="900" dirty="0"/>
            </a:br>
            <a:br>
              <a:rPr lang="en-US" sz="900" dirty="0"/>
            </a:br>
            <a:br>
              <a:rPr lang="en-US" sz="900" dirty="0"/>
            </a:br>
            <a:br>
              <a:rPr lang="en-US" sz="900" dirty="0"/>
            </a:br>
            <a:br>
              <a:rPr lang="en-US" sz="900" dirty="0"/>
            </a:br>
            <a:br>
              <a:rPr lang="en-US" sz="900" dirty="0"/>
            </a:br>
            <a:br>
              <a:rPr lang="en-US" sz="900" dirty="0"/>
            </a:br>
            <a:endParaRPr lang="en-US" sz="900"/>
          </a:p>
        </p:txBody>
      </p:sp>
      <p:graphicFrame>
        <p:nvGraphicFramePr>
          <p:cNvPr id="5" name="Symbol zastępczy zawartości 2">
            <a:extLst>
              <a:ext uri="{FF2B5EF4-FFF2-40B4-BE49-F238E27FC236}">
                <a16:creationId xmlns:a16="http://schemas.microsoft.com/office/drawing/2014/main" id="{5FA058FE-509E-46AC-B704-8878A237D117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441355267"/>
              </p:ext>
            </p:extLst>
          </p:nvPr>
        </p:nvGraphicFramePr>
        <p:xfrm>
          <a:off x="914400" y="2532475"/>
          <a:ext cx="10363200" cy="30290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40286463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>
            <a:extLst>
              <a:ext uri="{FF2B5EF4-FFF2-40B4-BE49-F238E27FC236}">
                <a16:creationId xmlns:a16="http://schemas.microsoft.com/office/drawing/2014/main" id="{7407B0FF-43E0-4B2E-B48B-C2A472D103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CAC6C18-4147-48ED-8B6A-19B3E0D891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4C98A943-A110-4D17-BC80-64A4BD7ECA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br>
              <a:rPr lang="en-US" sz="3000" b="1" dirty="0"/>
            </a:br>
            <a:br>
              <a:rPr lang="en-US" sz="3000" b="1" dirty="0"/>
            </a:br>
            <a:br>
              <a:rPr lang="en-US" sz="3000" b="1" dirty="0"/>
            </a:br>
            <a:br>
              <a:rPr lang="en-US" sz="3000" b="1" dirty="0"/>
            </a:br>
            <a:r>
              <a:rPr lang="en-US" sz="3000" b="1" dirty="0"/>
              <a:t>Produkte, die </a:t>
            </a:r>
            <a:r>
              <a:rPr lang="en-US" sz="3000" b="1" dirty="0" err="1"/>
              <a:t>gesunde</a:t>
            </a:r>
            <a:r>
              <a:rPr lang="en-US" sz="3000" b="1" dirty="0"/>
              <a:t> Fette </a:t>
            </a:r>
            <a:r>
              <a:rPr lang="en-US" sz="3000" b="1" dirty="0" err="1"/>
              <a:t>enthalten</a:t>
            </a:r>
            <a:br>
              <a:rPr lang="en-US" sz="3000" b="1" dirty="0"/>
            </a:br>
            <a:r>
              <a:rPr lang="en-US" sz="1500" dirty="0" err="1"/>
              <a:t>produkty</a:t>
            </a:r>
            <a:r>
              <a:rPr lang="en-US" sz="1500" dirty="0"/>
              <a:t> </a:t>
            </a:r>
            <a:r>
              <a:rPr lang="en-US" sz="1500" dirty="0" err="1"/>
              <a:t>zawierające</a:t>
            </a:r>
            <a:r>
              <a:rPr lang="en-US" sz="1500" dirty="0"/>
              <a:t> </a:t>
            </a:r>
            <a:r>
              <a:rPr lang="en-US" sz="1500" dirty="0" err="1"/>
              <a:t>zdrowe</a:t>
            </a:r>
            <a:r>
              <a:rPr lang="en-US" sz="1500" dirty="0"/>
              <a:t> </a:t>
            </a:r>
            <a:r>
              <a:rPr lang="en-US" sz="1500" dirty="0" err="1"/>
              <a:t>tłuszcze</a:t>
            </a:r>
            <a:br>
              <a:rPr lang="en-US" sz="1500" dirty="0"/>
            </a:br>
            <a:br>
              <a:rPr lang="en-US" sz="1500" dirty="0"/>
            </a:br>
            <a:br>
              <a:rPr lang="en-US" sz="1500" dirty="0"/>
            </a:br>
            <a:br>
              <a:rPr lang="en-US" sz="900" dirty="0"/>
            </a:br>
            <a:br>
              <a:rPr lang="en-US" sz="900" dirty="0"/>
            </a:br>
            <a:br>
              <a:rPr lang="en-US" sz="900" dirty="0"/>
            </a:br>
            <a:br>
              <a:rPr lang="en-US" sz="900" dirty="0"/>
            </a:br>
            <a:br>
              <a:rPr lang="en-US" sz="900" dirty="0"/>
            </a:br>
            <a:br>
              <a:rPr lang="en-US" sz="900" dirty="0"/>
            </a:br>
            <a:br>
              <a:rPr lang="en-US" sz="900" dirty="0"/>
            </a:br>
            <a:br>
              <a:rPr lang="en-US" sz="900" dirty="0"/>
            </a:br>
            <a:br>
              <a:rPr lang="en-US" sz="900" dirty="0"/>
            </a:br>
            <a:br>
              <a:rPr lang="en-US" sz="900" dirty="0"/>
            </a:br>
            <a:endParaRPr lang="en-US" sz="900"/>
          </a:p>
        </p:txBody>
      </p:sp>
      <p:graphicFrame>
        <p:nvGraphicFramePr>
          <p:cNvPr id="5" name="Symbol zastępczy zawartości 2">
            <a:extLst>
              <a:ext uri="{FF2B5EF4-FFF2-40B4-BE49-F238E27FC236}">
                <a16:creationId xmlns:a16="http://schemas.microsoft.com/office/drawing/2014/main" id="{412EF3CD-28DF-486F-8F22-2ACF5EA40879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269933922"/>
              </p:ext>
            </p:extLst>
          </p:nvPr>
        </p:nvGraphicFramePr>
        <p:xfrm>
          <a:off x="914400" y="2532475"/>
          <a:ext cx="10363200" cy="30290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4099674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>
            <a:extLst>
              <a:ext uri="{FF2B5EF4-FFF2-40B4-BE49-F238E27FC236}">
                <a16:creationId xmlns:a16="http://schemas.microsoft.com/office/drawing/2014/main" id="{7407B0FF-43E0-4B2E-B48B-C2A472D103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CAC6C18-4147-48ED-8B6A-19B3E0D891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2F13841B-277E-49CB-8414-267955E88F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br>
              <a:rPr lang="en-US" sz="3000" dirty="0"/>
            </a:br>
            <a:br>
              <a:rPr lang="en-US" sz="3000" dirty="0"/>
            </a:br>
            <a:br>
              <a:rPr lang="en-US" sz="3000" dirty="0"/>
            </a:br>
            <a:br>
              <a:rPr lang="en-US" sz="3000" dirty="0"/>
            </a:br>
            <a:r>
              <a:rPr lang="en-US" sz="3000" dirty="0" err="1"/>
              <a:t>Diese</a:t>
            </a:r>
            <a:r>
              <a:rPr lang="en-US" sz="3000" dirty="0"/>
              <a:t> Produkte </a:t>
            </a:r>
            <a:r>
              <a:rPr lang="en-US" sz="3000" dirty="0" err="1"/>
              <a:t>sollten</a:t>
            </a:r>
            <a:r>
              <a:rPr lang="en-US" sz="3000" dirty="0"/>
              <a:t> </a:t>
            </a:r>
            <a:r>
              <a:rPr lang="en-US" sz="3000" dirty="0" err="1"/>
              <a:t>vermieden</a:t>
            </a:r>
            <a:r>
              <a:rPr lang="en-US" sz="3000" dirty="0"/>
              <a:t> </a:t>
            </a:r>
            <a:r>
              <a:rPr lang="en-US" sz="3000" dirty="0" err="1"/>
              <a:t>werden</a:t>
            </a:r>
            <a:br>
              <a:rPr lang="en-US" sz="3000" dirty="0"/>
            </a:br>
            <a:r>
              <a:rPr lang="en-US" sz="1500" dirty="0" err="1"/>
              <a:t>tych</a:t>
            </a:r>
            <a:r>
              <a:rPr lang="en-US" sz="1500" dirty="0"/>
              <a:t> </a:t>
            </a:r>
            <a:r>
              <a:rPr lang="en-US" sz="1500" dirty="0" err="1"/>
              <a:t>produktów</a:t>
            </a:r>
            <a:r>
              <a:rPr lang="en-US" sz="1500" dirty="0"/>
              <a:t> </a:t>
            </a:r>
            <a:r>
              <a:rPr lang="en-US" sz="1500" dirty="0" err="1"/>
              <a:t>należy</a:t>
            </a:r>
            <a:r>
              <a:rPr lang="en-US" sz="1500" dirty="0"/>
              <a:t> </a:t>
            </a:r>
            <a:r>
              <a:rPr lang="en-US" sz="1500" dirty="0" err="1"/>
              <a:t>unikać</a:t>
            </a:r>
            <a:br>
              <a:rPr lang="en-US" sz="1500" dirty="0"/>
            </a:br>
            <a:br>
              <a:rPr lang="en-US" sz="900" dirty="0"/>
            </a:br>
            <a:br>
              <a:rPr lang="en-US" sz="900" dirty="0"/>
            </a:br>
            <a:br>
              <a:rPr lang="en-US" sz="900" dirty="0"/>
            </a:br>
            <a:br>
              <a:rPr lang="en-US" sz="900" dirty="0"/>
            </a:br>
            <a:br>
              <a:rPr lang="en-US" sz="900" dirty="0"/>
            </a:br>
            <a:br>
              <a:rPr lang="en-US" sz="900" dirty="0"/>
            </a:br>
            <a:br>
              <a:rPr lang="en-US" sz="900" dirty="0"/>
            </a:br>
            <a:br>
              <a:rPr lang="en-US" sz="900" dirty="0"/>
            </a:br>
            <a:br>
              <a:rPr lang="en-US" sz="900" dirty="0"/>
            </a:br>
            <a:br>
              <a:rPr lang="en-US" sz="900" dirty="0"/>
            </a:br>
            <a:br>
              <a:rPr lang="en-US" sz="900" dirty="0"/>
            </a:br>
            <a:br>
              <a:rPr lang="en-US" sz="900" dirty="0"/>
            </a:br>
            <a:endParaRPr lang="en-US" sz="900"/>
          </a:p>
        </p:txBody>
      </p:sp>
      <p:graphicFrame>
        <p:nvGraphicFramePr>
          <p:cNvPr id="5" name="Symbol zastępczy zawartości 2">
            <a:extLst>
              <a:ext uri="{FF2B5EF4-FFF2-40B4-BE49-F238E27FC236}">
                <a16:creationId xmlns:a16="http://schemas.microsoft.com/office/drawing/2014/main" id="{2550F1AC-6E6A-4868-9DF1-128A72473700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216917886"/>
              </p:ext>
            </p:extLst>
          </p:nvPr>
        </p:nvGraphicFramePr>
        <p:xfrm>
          <a:off x="914400" y="2532475"/>
          <a:ext cx="10363200" cy="30290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40735370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5FA2DE8-C541-4D43-889E-14FF34E089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err="1">
                <a:ea typeface="+mj-lt"/>
                <a:cs typeface="+mj-lt"/>
              </a:rPr>
              <a:t>Vielen</a:t>
            </a:r>
            <a:r>
              <a:rPr lang="pl-PL" b="1" dirty="0">
                <a:ea typeface="+mj-lt"/>
                <a:cs typeface="+mj-lt"/>
              </a:rPr>
              <a:t> </a:t>
            </a:r>
            <a:r>
              <a:rPr lang="pl-PL" b="1" dirty="0" err="1">
                <a:ea typeface="+mj-lt"/>
                <a:cs typeface="+mj-lt"/>
              </a:rPr>
              <a:t>Dank</a:t>
            </a:r>
            <a:r>
              <a:rPr lang="pl-PL" b="1" dirty="0">
                <a:ea typeface="+mj-lt"/>
                <a:cs typeface="+mj-lt"/>
              </a:rPr>
              <a:t> </a:t>
            </a:r>
            <a:r>
              <a:rPr lang="pl-PL" b="1" dirty="0" err="1">
                <a:ea typeface="+mj-lt"/>
                <a:cs typeface="+mj-lt"/>
              </a:rPr>
              <a:t>für</a:t>
            </a:r>
            <a:r>
              <a:rPr lang="pl-PL" b="1" dirty="0">
                <a:ea typeface="+mj-lt"/>
                <a:cs typeface="+mj-lt"/>
              </a:rPr>
              <a:t> </a:t>
            </a:r>
            <a:r>
              <a:rPr lang="pl-PL" b="1" dirty="0" err="1">
                <a:ea typeface="+mj-lt"/>
                <a:cs typeface="+mj-lt"/>
              </a:rPr>
              <a:t>Ihre</a:t>
            </a:r>
            <a:r>
              <a:rPr lang="pl-PL" b="1" dirty="0">
                <a:ea typeface="+mj-lt"/>
                <a:cs typeface="+mj-lt"/>
              </a:rPr>
              <a:t> </a:t>
            </a:r>
            <a:r>
              <a:rPr lang="pl-PL" b="1" dirty="0" err="1">
                <a:ea typeface="+mj-lt"/>
                <a:cs typeface="+mj-lt"/>
              </a:rPr>
              <a:t>Aufmerksamkeit</a:t>
            </a:r>
            <a:br>
              <a:rPr lang="en-US" b="1" dirty="0"/>
            </a:br>
            <a:r>
              <a:rPr lang="pl-PL" sz="1500" dirty="0"/>
              <a:t>dziękujemy za uwagę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946F2A87-BD7A-4751-AEC0-7D2D19124970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pl-PL" sz="2000" b="1" dirty="0" err="1"/>
              <a:t>AUtorzy</a:t>
            </a:r>
            <a:r>
              <a:rPr lang="pl-PL" sz="2000" b="1" dirty="0"/>
              <a:t>:</a:t>
            </a:r>
            <a:r>
              <a:rPr lang="pl-PL" sz="2000" dirty="0"/>
              <a:t> Helena </a:t>
            </a:r>
            <a:r>
              <a:rPr lang="pl-PL" sz="2000" dirty="0" err="1"/>
              <a:t>ADamus</a:t>
            </a:r>
            <a:r>
              <a:rPr lang="pl-PL" sz="2000" dirty="0"/>
              <a:t> i Alicja Mianowska</a:t>
            </a:r>
          </a:p>
          <a:p>
            <a:r>
              <a:rPr lang="pl-PL" sz="2000" dirty="0"/>
              <a:t>Klasa </a:t>
            </a:r>
            <a:r>
              <a:rPr lang="pl-PL" sz="2000" dirty="0" err="1"/>
              <a:t>VIIIe</a:t>
            </a:r>
            <a:endParaRPr lang="pl-PL" sz="2000"/>
          </a:p>
        </p:txBody>
      </p:sp>
    </p:spTree>
    <p:extLst>
      <p:ext uri="{BB962C8B-B14F-4D97-AF65-F5344CB8AC3E}">
        <p14:creationId xmlns:p14="http://schemas.microsoft.com/office/powerpoint/2010/main" val="21760648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Kropla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Droplet</Template>
  <TotalTime>7</TotalTime>
  <Words>1</Words>
  <Application>Microsoft Office PowerPoint</Application>
  <PresentationFormat>Panoramiczny</PresentationFormat>
  <Paragraphs>1</Paragraphs>
  <Slides>11</Slides>
  <Notes>1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11</vt:i4>
      </vt:variant>
    </vt:vector>
  </HeadingPairs>
  <TitlesOfParts>
    <vt:vector size="12" baseType="lpstr">
      <vt:lpstr>Kropla</vt:lpstr>
      <vt:lpstr>gesunde Essgewohnheiten</vt:lpstr>
      <vt:lpstr>Ernährungspyramide piramida żywieniowa</vt:lpstr>
      <vt:lpstr>die wichtigsten Prinzipien gesunder Ernährung</vt:lpstr>
      <vt:lpstr>VIEL WASSER TRINKEN !  pij dużo wody !    </vt:lpstr>
      <vt:lpstr>essen Sie viel Gemüse und Obst jedz dużo warzyw i owoców           </vt:lpstr>
      <vt:lpstr>achten auf die körperliche Fitness dbaj o sprawność fizyczną          </vt:lpstr>
      <vt:lpstr>   Produkte, die viele Vitamine enthalten produkty, które zawierają dużo witamin           </vt:lpstr>
      <vt:lpstr>         Produkte mit viel Eiweiß produkty z dużą ilością białka              </vt:lpstr>
      <vt:lpstr>    Produkte, die gesunde Fette enthalten produkty zawierające zdrowe tłuszcze             </vt:lpstr>
      <vt:lpstr>    Diese Produkte sollten vermieden werden tych produktów należy unikać             </vt:lpstr>
      <vt:lpstr>Vielen Dank für Ihre Aufmerksamkeit dziękujemy za uwagę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 </dc:creator>
  <cp:revision>307</cp:revision>
  <dcterms:created xsi:type="dcterms:W3CDTF">2014-09-12T17:25:11Z</dcterms:created>
  <dcterms:modified xsi:type="dcterms:W3CDTF">2022-02-03T17:06:11Z</dcterms:modified>
</cp:coreProperties>
</file>